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Gill Sans"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YwmlRsLO8KRDxmer75jFSqcE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8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rgbClr val="000000"/>
                </a:solidFill>
              </a:rPr>
              <a:t>© Copyright Showeet.com – Free PowerPoint Templates</a:t>
            </a:r>
            <a:endParaRPr/>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rgbClr val="000000"/>
                </a:solidFill>
              </a:rPr>
              <a:t>© Copyright Showeet.com – Free PowerPoint Templates</a:t>
            </a:r>
            <a:endParaRPr/>
          </a:p>
        </p:txBody>
      </p:sp>
      <p:sp>
        <p:nvSpPr>
          <p:cNvPr id="269" name="Google Shape;26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rgbClr val="000000"/>
                </a:solidFill>
              </a:rPr>
              <a:t>© Copyright Showeet.com – Free PowerPoint Templates</a:t>
            </a:r>
            <a:endParaRPr/>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rgbClr val="000000"/>
                </a:solidFill>
              </a:rPr>
              <a:t>© Copyright Showeet.com – Free PowerPoint Templates</a:t>
            </a:r>
            <a:endParaRPr/>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200">
                <a:solidFill>
                  <a:srgbClr val="000000"/>
                </a:solidFill>
              </a:rPr>
              <a:t>© Copyright Showeet.com – Free PowerPoint Templates</a:t>
            </a:r>
            <a:endParaRPr/>
          </a:p>
        </p:txBody>
      </p:sp>
      <p:sp>
        <p:nvSpPr>
          <p:cNvPr id="162" name="Google Shape;16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6"/>
        <p:cNvGrpSpPr/>
        <p:nvPr/>
      </p:nvGrpSpPr>
      <p:grpSpPr>
        <a:xfrm>
          <a:off x="0" y="0"/>
          <a:ext cx="0" cy="0"/>
          <a:chOff x="0" y="0"/>
          <a:chExt cx="0" cy="0"/>
        </a:xfrm>
      </p:grpSpPr>
      <p:sp>
        <p:nvSpPr>
          <p:cNvPr id="17" name="Google Shape;17;p22"/>
          <p:cNvSpPr txBox="1">
            <a:spLocks noGrp="1"/>
          </p:cNvSpPr>
          <p:nvPr>
            <p:ph type="body" idx="1"/>
          </p:nvPr>
        </p:nvSpPr>
        <p:spPr>
          <a:xfrm>
            <a:off x="6717322" y="3762986"/>
            <a:ext cx="4938058"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2400"/>
              <a:buNone/>
              <a:defRPr sz="2400">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18" name="Google Shape;18;p22"/>
          <p:cNvCxnSpPr/>
          <p:nvPr/>
        </p:nvCxnSpPr>
        <p:spPr>
          <a:xfrm>
            <a:off x="6659471" y="3735998"/>
            <a:ext cx="4709319" cy="0"/>
          </a:xfrm>
          <a:prstGeom prst="straightConnector1">
            <a:avLst/>
          </a:prstGeom>
          <a:noFill/>
          <a:ln w="38100" cap="flat" cmpd="sng">
            <a:solidFill>
              <a:schemeClr val="accent4"/>
            </a:solidFill>
            <a:prstDash val="solid"/>
            <a:miter lim="800000"/>
            <a:headEnd type="none" w="sm" len="sm"/>
            <a:tailEnd type="none" w="sm" len="sm"/>
          </a:ln>
        </p:spPr>
      </p:cxnSp>
      <p:sp>
        <p:nvSpPr>
          <p:cNvPr id="19" name="Google Shape;19;p22"/>
          <p:cNvSpPr>
            <a:spLocks noGrp="1"/>
          </p:cNvSpPr>
          <p:nvPr>
            <p:ph type="pic" idx="2"/>
          </p:nvPr>
        </p:nvSpPr>
        <p:spPr>
          <a:xfrm>
            <a:off x="0" y="0"/>
            <a:ext cx="6470160" cy="6067396"/>
          </a:xfrm>
          <a:prstGeom prst="rect">
            <a:avLst/>
          </a:prstGeom>
          <a:solidFill>
            <a:schemeClr val="accent4"/>
          </a:solidFill>
          <a:ln>
            <a:noFill/>
          </a:ln>
        </p:spPr>
      </p:sp>
      <p:sp>
        <p:nvSpPr>
          <p:cNvPr id="20" name="Google Shape;20;p22"/>
          <p:cNvSpPr txBox="1">
            <a:spLocks noGrp="1"/>
          </p:cNvSpPr>
          <p:nvPr>
            <p:ph type="title"/>
          </p:nvPr>
        </p:nvSpPr>
        <p:spPr>
          <a:xfrm>
            <a:off x="6717322" y="1863970"/>
            <a:ext cx="4938058" cy="18720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2"/>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85"/>
        <p:cNvGrpSpPr/>
        <p:nvPr/>
      </p:nvGrpSpPr>
      <p:grpSpPr>
        <a:xfrm>
          <a:off x="0" y="0"/>
          <a:ext cx="0" cy="0"/>
          <a:chOff x="0" y="0"/>
          <a:chExt cx="0" cy="0"/>
        </a:xfrm>
      </p:grpSpPr>
      <p:pic>
        <p:nvPicPr>
          <p:cNvPr id="86" name="Google Shape;86;p31" descr="Image result for paper texture"/>
          <p:cNvPicPr preferRelativeResize="0"/>
          <p:nvPr/>
        </p:nvPicPr>
        <p:blipFill rotWithShape="1">
          <a:blip r:embed="rId2">
            <a:alphaModFix/>
          </a:blip>
          <a:srcRect b="43750"/>
          <a:stretch/>
        </p:blipFill>
        <p:spPr>
          <a:xfrm>
            <a:off x="0" y="0"/>
            <a:ext cx="12192000" cy="6858000"/>
          </a:xfrm>
          <a:prstGeom prst="rect">
            <a:avLst/>
          </a:prstGeom>
          <a:noFill/>
          <a:ln>
            <a:noFill/>
          </a:ln>
        </p:spPr>
      </p:pic>
      <p:sp>
        <p:nvSpPr>
          <p:cNvPr id="87" name="Google Shape;8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1"/>
          <p:cNvSpPr txBox="1">
            <a:spLocks noGrp="1"/>
          </p:cNvSpPr>
          <p:nvPr>
            <p:ph type="title"/>
          </p:nvPr>
        </p:nvSpPr>
        <p:spPr>
          <a:xfrm>
            <a:off x="6717322" y="1863970"/>
            <a:ext cx="4630127" cy="18720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1"/>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2400"/>
              <a:buNone/>
              <a:defRPr sz="2400">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91" name="Google Shape;91;p31"/>
          <p:cNvCxnSpPr/>
          <p:nvPr/>
        </p:nvCxnSpPr>
        <p:spPr>
          <a:xfrm>
            <a:off x="6644481" y="3735998"/>
            <a:ext cx="4709319" cy="0"/>
          </a:xfrm>
          <a:prstGeom prst="straightConnector1">
            <a:avLst/>
          </a:prstGeom>
          <a:noFill/>
          <a:ln w="38100" cap="flat" cmpd="sng">
            <a:solidFill>
              <a:schemeClr val="accent4"/>
            </a:solidFill>
            <a:prstDash val="solid"/>
            <a:miter lim="800000"/>
            <a:headEnd type="none" w="sm" len="sm"/>
            <a:tailEnd type="none" w="sm" len="sm"/>
          </a:ln>
        </p:spPr>
      </p:cxnSp>
      <p:pic>
        <p:nvPicPr>
          <p:cNvPr id="92" name="Google Shape;92;p31"/>
          <p:cNvPicPr preferRelativeResize="0"/>
          <p:nvPr/>
        </p:nvPicPr>
        <p:blipFill rotWithShape="1">
          <a:blip r:embed="rId3">
            <a:alphaModFix/>
          </a:blip>
          <a:srcRect/>
          <a:stretch/>
        </p:blipFill>
        <p:spPr>
          <a:xfrm>
            <a:off x="0" y="0"/>
            <a:ext cx="5913121"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93"/>
        <p:cNvGrpSpPr/>
        <p:nvPr/>
      </p:nvGrpSpPr>
      <p:grpSpPr>
        <a:xfrm>
          <a:off x="0" y="0"/>
          <a:ext cx="0" cy="0"/>
          <a:chOff x="0" y="0"/>
          <a:chExt cx="0" cy="0"/>
        </a:xfrm>
      </p:grpSpPr>
      <p:pic>
        <p:nvPicPr>
          <p:cNvPr id="94" name="Google Shape;94;p32"/>
          <p:cNvPicPr preferRelativeResize="0"/>
          <p:nvPr/>
        </p:nvPicPr>
        <p:blipFill rotWithShape="1">
          <a:blip r:embed="rId2">
            <a:alphaModFix/>
          </a:blip>
          <a:srcRect/>
          <a:stretch/>
        </p:blipFill>
        <p:spPr>
          <a:xfrm>
            <a:off x="0" y="682752"/>
            <a:ext cx="12192000" cy="5492496"/>
          </a:xfrm>
          <a:prstGeom prst="rect">
            <a:avLst/>
          </a:prstGeom>
          <a:noFill/>
          <a:ln>
            <a:noFill/>
          </a:ln>
        </p:spPr>
      </p:pic>
      <p:sp>
        <p:nvSpPr>
          <p:cNvPr id="95" name="Google Shape;95;p32"/>
          <p:cNvSpPr txBox="1">
            <a:spLocks noGrp="1"/>
          </p:cNvSpPr>
          <p:nvPr>
            <p:ph type="title"/>
          </p:nvPr>
        </p:nvSpPr>
        <p:spPr>
          <a:xfrm>
            <a:off x="6717322" y="2647012"/>
            <a:ext cx="4950937" cy="18720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2"/>
          <p:cNvSpPr txBox="1">
            <a:spLocks noGrp="1"/>
          </p:cNvSpPr>
          <p:nvPr>
            <p:ph type="body" idx="1"/>
          </p:nvPr>
        </p:nvSpPr>
        <p:spPr>
          <a:xfrm>
            <a:off x="6717322" y="4546028"/>
            <a:ext cx="495093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400"/>
              <a:buNone/>
              <a:defRPr sz="2400">
                <a:solidFill>
                  <a:schemeClr val="lt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97" name="Google Shape;97;p32"/>
          <p:cNvCxnSpPr/>
          <p:nvPr/>
        </p:nvCxnSpPr>
        <p:spPr>
          <a:xfrm>
            <a:off x="6644481" y="4519040"/>
            <a:ext cx="4709319" cy="0"/>
          </a:xfrm>
          <a:prstGeom prst="straightConnector1">
            <a:avLst/>
          </a:prstGeom>
          <a:noFill/>
          <a:ln w="38100" cap="flat" cmpd="sng">
            <a:solidFill>
              <a:schemeClr val="lt1"/>
            </a:solidFill>
            <a:prstDash val="solid"/>
            <a:miter lim="800000"/>
            <a:headEnd type="none" w="sm" len="sm"/>
            <a:tailEnd type="none" w="sm" len="sm"/>
          </a:ln>
        </p:spPr>
      </p:cxnSp>
      <p:sp>
        <p:nvSpPr>
          <p:cNvPr id="98" name="Google Shape;98;p32"/>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99"/>
        <p:cNvGrpSpPr/>
        <p:nvPr/>
      </p:nvGrpSpPr>
      <p:grpSpPr>
        <a:xfrm>
          <a:off x="0" y="0"/>
          <a:ext cx="0" cy="0"/>
          <a:chOff x="0" y="0"/>
          <a:chExt cx="0" cy="0"/>
        </a:xfrm>
      </p:grpSpPr>
      <p:sp>
        <p:nvSpPr>
          <p:cNvPr id="100" name="Google Shape;100;p33"/>
          <p:cNvSpPr/>
          <p:nvPr/>
        </p:nvSpPr>
        <p:spPr>
          <a:xfrm rot="10800000" flipH="1">
            <a:off x="0" y="0"/>
            <a:ext cx="12192000" cy="13372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33"/>
          <p:cNvSpPr/>
          <p:nvPr/>
        </p:nvSpPr>
        <p:spPr>
          <a:xfrm rot="10800000" flipH="1">
            <a:off x="0" y="1494264"/>
            <a:ext cx="12192000" cy="5363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3"/>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3"/>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es-ES" sz="2000" b="1" i="0" u="none" strike="noStrike" cap="none">
                <a:solidFill>
                  <a:schemeClr val="accent1"/>
                </a:solidFill>
                <a:latin typeface="Calibri"/>
                <a:ea typeface="Calibri"/>
                <a:cs typeface="Calibri"/>
                <a:sym typeface="Calibri"/>
              </a:rPr>
              <a:t>ALPINE</a:t>
            </a:r>
            <a:r>
              <a:rPr lang="es-ES" sz="2000" b="1" i="0" u="none" strike="noStrike" cap="none">
                <a:solidFill>
                  <a:schemeClr val="dk1"/>
                </a:solidFill>
                <a:latin typeface="Calibri"/>
                <a:ea typeface="Calibri"/>
                <a:cs typeface="Calibri"/>
                <a:sym typeface="Calibri"/>
              </a:rPr>
              <a:t> SKI HOUSE</a:t>
            </a:r>
            <a:endParaRPr sz="2000" b="1" i="0" u="none" strike="noStrike" cap="none">
              <a:solidFill>
                <a:schemeClr val="dk1"/>
              </a:solidFill>
              <a:latin typeface="Gill Sans"/>
              <a:ea typeface="Gill Sans"/>
              <a:cs typeface="Gill Sans"/>
              <a:sym typeface="Gill Sans"/>
            </a:endParaRPr>
          </a:p>
        </p:txBody>
      </p:sp>
      <p:sp>
        <p:nvSpPr>
          <p:cNvPr id="104" name="Google Shape;104;p3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3"/>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06"/>
        <p:cNvGrpSpPr/>
        <p:nvPr/>
      </p:nvGrpSpPr>
      <p:grpSpPr>
        <a:xfrm>
          <a:off x="0" y="0"/>
          <a:ext cx="0" cy="0"/>
          <a:chOff x="0" y="0"/>
          <a:chExt cx="0" cy="0"/>
        </a:xfrm>
      </p:grpSpPr>
      <p:sp>
        <p:nvSpPr>
          <p:cNvPr id="107" name="Google Shape;107;p34"/>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with Image">
  <p:cSld name="Divider Slide with Image">
    <p:spTree>
      <p:nvGrpSpPr>
        <p:cNvPr id="1" name="Shape 22"/>
        <p:cNvGrpSpPr/>
        <p:nvPr/>
      </p:nvGrpSpPr>
      <p:grpSpPr>
        <a:xfrm>
          <a:off x="0" y="0"/>
          <a:ext cx="0" cy="0"/>
          <a:chOff x="0" y="0"/>
          <a:chExt cx="0" cy="0"/>
        </a:xfrm>
      </p:grpSpPr>
      <p:sp>
        <p:nvSpPr>
          <p:cNvPr id="23" name="Google Shape;23;p23"/>
          <p:cNvSpPr>
            <a:spLocks noGrp="1"/>
          </p:cNvSpPr>
          <p:nvPr>
            <p:ph type="pic" idx="2"/>
          </p:nvPr>
        </p:nvSpPr>
        <p:spPr>
          <a:xfrm>
            <a:off x="0" y="681529"/>
            <a:ext cx="12192000" cy="5494941"/>
          </a:xfrm>
          <a:prstGeom prst="rect">
            <a:avLst/>
          </a:prstGeom>
          <a:solidFill>
            <a:schemeClr val="accent4"/>
          </a:solidFill>
          <a:ln>
            <a:noFill/>
          </a:ln>
        </p:spPr>
      </p:sp>
      <p:sp>
        <p:nvSpPr>
          <p:cNvPr id="24" name="Google Shape;24;p23"/>
          <p:cNvSpPr txBox="1">
            <a:spLocks noGrp="1"/>
          </p:cNvSpPr>
          <p:nvPr>
            <p:ph type="title"/>
          </p:nvPr>
        </p:nvSpPr>
        <p:spPr>
          <a:xfrm>
            <a:off x="6717322" y="2647012"/>
            <a:ext cx="4950937" cy="18720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3"/>
          <p:cNvSpPr txBox="1">
            <a:spLocks noGrp="1"/>
          </p:cNvSpPr>
          <p:nvPr>
            <p:ph type="body" idx="1"/>
          </p:nvPr>
        </p:nvSpPr>
        <p:spPr>
          <a:xfrm>
            <a:off x="6717322" y="4546028"/>
            <a:ext cx="495093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2400"/>
              <a:buNone/>
              <a:defRPr sz="2400">
                <a:solidFill>
                  <a:schemeClr val="lt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6" name="Google Shape;26;p23"/>
          <p:cNvCxnSpPr/>
          <p:nvPr/>
        </p:nvCxnSpPr>
        <p:spPr>
          <a:xfrm>
            <a:off x="6644481" y="4519040"/>
            <a:ext cx="4709319" cy="0"/>
          </a:xfrm>
          <a:prstGeom prst="straightConnector1">
            <a:avLst/>
          </a:prstGeom>
          <a:noFill/>
          <a:ln w="38100" cap="flat" cmpd="sng">
            <a:solidFill>
              <a:schemeClr val="lt1"/>
            </a:solidFill>
            <a:prstDash val="solid"/>
            <a:miter lim="800000"/>
            <a:headEnd type="none" w="sm" len="sm"/>
            <a:tailEnd type="none" w="sm" len="sm"/>
          </a:ln>
        </p:spPr>
      </p:cxnSp>
      <p:sp>
        <p:nvSpPr>
          <p:cNvPr id="27" name="Google Shape;27;p23"/>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28"/>
        <p:cNvGrpSpPr/>
        <p:nvPr/>
      </p:nvGrpSpPr>
      <p:grpSpPr>
        <a:xfrm>
          <a:off x="0" y="0"/>
          <a:ext cx="0" cy="0"/>
          <a:chOff x="0" y="0"/>
          <a:chExt cx="0" cy="0"/>
        </a:xfrm>
      </p:grpSpPr>
      <p:pic>
        <p:nvPicPr>
          <p:cNvPr id="29" name="Google Shape;29;p24" descr="Image result for paper texture"/>
          <p:cNvPicPr preferRelativeResize="0"/>
          <p:nvPr/>
        </p:nvPicPr>
        <p:blipFill rotWithShape="1">
          <a:blip r:embed="rId2">
            <a:alphaModFix/>
          </a:blip>
          <a:srcRect b="43750"/>
          <a:stretch/>
        </p:blipFill>
        <p:spPr>
          <a:xfrm>
            <a:off x="0" y="0"/>
            <a:ext cx="12192000" cy="6858000"/>
          </a:xfrm>
          <a:prstGeom prst="rect">
            <a:avLst/>
          </a:prstGeom>
          <a:noFill/>
          <a:ln>
            <a:noFill/>
          </a:ln>
        </p:spPr>
      </p:pic>
      <p:sp>
        <p:nvSpPr>
          <p:cNvPr id="30" name="Google Shape;3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2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title"/>
          </p:nvPr>
        </p:nvSpPr>
        <p:spPr>
          <a:xfrm>
            <a:off x="6717322" y="1863970"/>
            <a:ext cx="4630127" cy="187202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4"/>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2400"/>
              <a:buNone/>
              <a:defRPr sz="2400">
                <a:solidFill>
                  <a:schemeClr val="dk1"/>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4"/>
          <p:cNvSpPr>
            <a:spLocks noGrp="1"/>
          </p:cNvSpPr>
          <p:nvPr>
            <p:ph type="pic" idx="2"/>
          </p:nvPr>
        </p:nvSpPr>
        <p:spPr>
          <a:xfrm>
            <a:off x="0" y="0"/>
            <a:ext cx="5913439" cy="6857999"/>
          </a:xfrm>
          <a:prstGeom prst="rect">
            <a:avLst/>
          </a:prstGeom>
          <a:solidFill>
            <a:schemeClr val="accent4"/>
          </a:solidFill>
          <a:ln>
            <a:noFill/>
          </a:ln>
        </p:spPr>
      </p:sp>
      <p:cxnSp>
        <p:nvCxnSpPr>
          <p:cNvPr id="35" name="Google Shape;35;p24"/>
          <p:cNvCxnSpPr/>
          <p:nvPr/>
        </p:nvCxnSpPr>
        <p:spPr>
          <a:xfrm>
            <a:off x="6644481" y="3735998"/>
            <a:ext cx="4709319" cy="0"/>
          </a:xfrm>
          <a:prstGeom prst="straightConnector1">
            <a:avLst/>
          </a:prstGeom>
          <a:noFill/>
          <a:ln w="38100" cap="flat" cmpd="sng">
            <a:solidFill>
              <a:schemeClr val="accent4"/>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36"/>
        <p:cNvGrpSpPr/>
        <p:nvPr/>
      </p:nvGrpSpPr>
      <p:grpSpPr>
        <a:xfrm>
          <a:off x="0" y="0"/>
          <a:ext cx="0" cy="0"/>
          <a:chOff x="0" y="0"/>
          <a:chExt cx="0" cy="0"/>
        </a:xfrm>
      </p:grpSpPr>
      <p:sp>
        <p:nvSpPr>
          <p:cNvPr id="37" name="Google Shape;37;p25"/>
          <p:cNvSpPr/>
          <p:nvPr/>
        </p:nvSpPr>
        <p:spPr>
          <a:xfrm rot="10800000" flipH="1">
            <a:off x="0" y="0"/>
            <a:ext cx="12192000" cy="13372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5"/>
          <p:cNvSpPr/>
          <p:nvPr/>
        </p:nvSpPr>
        <p:spPr>
          <a:xfrm rot="10800000" flipH="1">
            <a:off x="0" y="1494264"/>
            <a:ext cx="12192000" cy="5363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25"/>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es-ES" sz="2000" b="1" i="0" u="none" strike="noStrike" cap="none">
                <a:solidFill>
                  <a:schemeClr val="accent1"/>
                </a:solidFill>
                <a:latin typeface="Calibri"/>
                <a:ea typeface="Calibri"/>
                <a:cs typeface="Calibri"/>
                <a:sym typeface="Calibri"/>
              </a:rPr>
              <a:t>ALPINE</a:t>
            </a:r>
            <a:r>
              <a:rPr lang="es-ES" sz="2000" b="1" i="0" u="none" strike="noStrike" cap="none">
                <a:solidFill>
                  <a:schemeClr val="dk1"/>
                </a:solidFill>
                <a:latin typeface="Calibri"/>
                <a:ea typeface="Calibri"/>
                <a:cs typeface="Calibri"/>
                <a:sym typeface="Calibri"/>
              </a:rPr>
              <a:t> SKI HOUSE</a:t>
            </a:r>
            <a:endParaRPr sz="2000" b="1" i="0" u="none" strike="noStrike" cap="none">
              <a:solidFill>
                <a:schemeClr val="dk1"/>
              </a:solidFill>
              <a:latin typeface="Gill Sans"/>
              <a:ea typeface="Gill Sans"/>
              <a:cs typeface="Gill Sans"/>
              <a:sym typeface="Gill Sans"/>
            </a:endParaRPr>
          </a:p>
        </p:txBody>
      </p:sp>
      <p:sp>
        <p:nvSpPr>
          <p:cNvPr id="41" name="Google Shape;41;p2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5"/>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43" name="Google Shape;43;p25"/>
          <p:cNvSpPr txBox="1">
            <a:spLocks noGrp="1"/>
          </p:cNvSpPr>
          <p:nvPr>
            <p:ph type="body" idx="1"/>
          </p:nvPr>
        </p:nvSpPr>
        <p:spPr>
          <a:xfrm>
            <a:off x="838200" y="1825625"/>
            <a:ext cx="4984820" cy="453072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2"/>
          </p:nvPr>
        </p:nvSpPr>
        <p:spPr>
          <a:xfrm>
            <a:off x="6368978" y="1825625"/>
            <a:ext cx="4984821" cy="45411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Photo 2">
  <p:cSld name="Content Photo 2">
    <p:spTree>
      <p:nvGrpSpPr>
        <p:cNvPr id="1" name="Shape 45"/>
        <p:cNvGrpSpPr/>
        <p:nvPr/>
      </p:nvGrpSpPr>
      <p:grpSpPr>
        <a:xfrm>
          <a:off x="0" y="0"/>
          <a:ext cx="0" cy="0"/>
          <a:chOff x="0" y="0"/>
          <a:chExt cx="0" cy="0"/>
        </a:xfrm>
      </p:grpSpPr>
      <p:sp>
        <p:nvSpPr>
          <p:cNvPr id="46" name="Google Shape;46;p26"/>
          <p:cNvSpPr/>
          <p:nvPr/>
        </p:nvSpPr>
        <p:spPr>
          <a:xfrm>
            <a:off x="7042484" y="0"/>
            <a:ext cx="51495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26"/>
          <p:cNvSpPr>
            <a:spLocks noGrp="1"/>
          </p:cNvSpPr>
          <p:nvPr>
            <p:ph type="pic" idx="2"/>
          </p:nvPr>
        </p:nvSpPr>
        <p:spPr>
          <a:xfrm>
            <a:off x="753142" y="68179"/>
            <a:ext cx="5342858" cy="6722208"/>
          </a:xfrm>
          <a:prstGeom prst="rect">
            <a:avLst/>
          </a:prstGeom>
          <a:solidFill>
            <a:schemeClr val="accent4"/>
          </a:solidFill>
          <a:ln>
            <a:noFill/>
          </a:ln>
        </p:spPr>
      </p:sp>
      <p:sp>
        <p:nvSpPr>
          <p:cNvPr id="48" name="Google Shape;48;p26"/>
          <p:cNvSpPr txBox="1">
            <a:spLocks noGrp="1"/>
          </p:cNvSpPr>
          <p:nvPr>
            <p:ph type="title"/>
          </p:nvPr>
        </p:nvSpPr>
        <p:spPr>
          <a:xfrm>
            <a:off x="7651123" y="457200"/>
            <a:ext cx="3932237" cy="1600200"/>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1"/>
              </a:buClr>
              <a:buSzPts val="3600"/>
              <a:buFont typeface="Calibri"/>
              <a:buNone/>
              <a:defRPr sz="3600" b="1" cap="none">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6"/>
          <p:cNvSpPr txBox="1">
            <a:spLocks noGrp="1"/>
          </p:cNvSpPr>
          <p:nvPr>
            <p:ph type="body" idx="1"/>
          </p:nvPr>
        </p:nvSpPr>
        <p:spPr>
          <a:xfrm>
            <a:off x="7651123" y="2406770"/>
            <a:ext cx="3932237" cy="3660626"/>
          </a:xfrm>
          <a:prstGeom prst="rect">
            <a:avLst/>
          </a:prstGeom>
          <a:noFill/>
          <a:ln>
            <a:noFill/>
          </a:ln>
        </p:spPr>
        <p:txBody>
          <a:bodyPr spcFirstLastPara="1" wrap="square" lIns="0" tIns="45700" rIns="0" bIns="45700" anchor="t" anchorCtr="0">
            <a:normAutofit/>
          </a:bodyPr>
          <a:lstStyle>
            <a:lvl1pPr marL="457200" lvl="0" indent="-228600" algn="just">
              <a:lnSpc>
                <a:spcPct val="100000"/>
              </a:lnSpc>
              <a:spcBef>
                <a:spcPts val="2400"/>
              </a:spcBef>
              <a:spcAft>
                <a:spcPts val="0"/>
              </a:spcAft>
              <a:buClr>
                <a:schemeClr val="dk1"/>
              </a:buClr>
              <a:buSzPts val="1600"/>
              <a:buNone/>
              <a:defRPr sz="1600">
                <a:latin typeface="Calibri"/>
                <a:ea typeface="Calibri"/>
                <a:cs typeface="Calibri"/>
                <a:sym typeface="Calibri"/>
              </a:defRPr>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50" name="Google Shape;50;p26"/>
          <p:cNvCxnSpPr/>
          <p:nvPr/>
        </p:nvCxnSpPr>
        <p:spPr>
          <a:xfrm>
            <a:off x="7651123" y="2160274"/>
            <a:ext cx="3932237" cy="0"/>
          </a:xfrm>
          <a:prstGeom prst="straightConnector1">
            <a:avLst/>
          </a:prstGeom>
          <a:noFill/>
          <a:ln w="38100" cap="flat" cmpd="sng">
            <a:solidFill>
              <a:schemeClr val="accent4"/>
            </a:solidFill>
            <a:prstDash val="solid"/>
            <a:miter lim="800000"/>
            <a:headEnd type="none" w="sm" len="sm"/>
            <a:tailEnd type="none" w="sm" len="sm"/>
          </a:ln>
        </p:spPr>
      </p:cxnSp>
      <p:sp>
        <p:nvSpPr>
          <p:cNvPr id="51" name="Google Shape;51;p26"/>
          <p:cNvSpPr txBox="1">
            <a:spLocks noGrp="1"/>
          </p:cNvSpPr>
          <p:nvPr>
            <p:ph type="sldNum" idx="12"/>
          </p:nvPr>
        </p:nvSpPr>
        <p:spPr>
          <a:xfrm>
            <a:off x="912568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b="0" i="0" u="none" strike="noStrike" cap="none">
                <a:solidFill>
                  <a:schemeClr val="dk1"/>
                </a:solidFill>
                <a:latin typeface="Calibri"/>
                <a:ea typeface="Calibri"/>
                <a:cs typeface="Calibri"/>
                <a:sym typeface="Calibri"/>
              </a:defRPr>
            </a:lvl1pPr>
            <a:lvl2pPr marL="0" lvl="1" indent="0" algn="r">
              <a:spcBef>
                <a:spcPts val="0"/>
              </a:spcBef>
              <a:buNone/>
              <a:defRPr sz="1800" b="0" i="0" u="none" strike="noStrike" cap="none">
                <a:solidFill>
                  <a:schemeClr val="dk1"/>
                </a:solidFill>
                <a:latin typeface="Calibri"/>
                <a:ea typeface="Calibri"/>
                <a:cs typeface="Calibri"/>
                <a:sym typeface="Calibri"/>
              </a:defRPr>
            </a:lvl2pPr>
            <a:lvl3pPr marL="0" lvl="2" indent="0" algn="r">
              <a:spcBef>
                <a:spcPts val="0"/>
              </a:spcBef>
              <a:buNone/>
              <a:defRPr sz="1800" b="0" i="0" u="none" strike="noStrike" cap="none">
                <a:solidFill>
                  <a:schemeClr val="dk1"/>
                </a:solidFill>
                <a:latin typeface="Calibri"/>
                <a:ea typeface="Calibri"/>
                <a:cs typeface="Calibri"/>
                <a:sym typeface="Calibri"/>
              </a:defRPr>
            </a:lvl3pPr>
            <a:lvl4pPr marL="0" lvl="3" indent="0" algn="r">
              <a:spcBef>
                <a:spcPts val="0"/>
              </a:spcBef>
              <a:buNone/>
              <a:defRPr sz="1800" b="0" i="0" u="none" strike="noStrike" cap="none">
                <a:solidFill>
                  <a:schemeClr val="dk1"/>
                </a:solidFill>
                <a:latin typeface="Calibri"/>
                <a:ea typeface="Calibri"/>
                <a:cs typeface="Calibri"/>
                <a:sym typeface="Calibri"/>
              </a:defRPr>
            </a:lvl4pPr>
            <a:lvl5pPr marL="0" lvl="4" indent="0" algn="r">
              <a:spcBef>
                <a:spcPts val="0"/>
              </a:spcBef>
              <a:buNone/>
              <a:defRPr sz="1800" b="0" i="0" u="none" strike="noStrike" cap="none">
                <a:solidFill>
                  <a:schemeClr val="dk1"/>
                </a:solidFill>
                <a:latin typeface="Calibri"/>
                <a:ea typeface="Calibri"/>
                <a:cs typeface="Calibri"/>
                <a:sym typeface="Calibri"/>
              </a:defRPr>
            </a:lvl5pPr>
            <a:lvl6pPr marL="0" lvl="5" indent="0" algn="r">
              <a:spcBef>
                <a:spcPts val="0"/>
              </a:spcBef>
              <a:buNone/>
              <a:defRPr sz="1800" b="0" i="0" u="none" strike="noStrike" cap="none">
                <a:solidFill>
                  <a:schemeClr val="dk1"/>
                </a:solidFill>
                <a:latin typeface="Calibri"/>
                <a:ea typeface="Calibri"/>
                <a:cs typeface="Calibri"/>
                <a:sym typeface="Calibri"/>
              </a:defRPr>
            </a:lvl6pPr>
            <a:lvl7pPr marL="0" lvl="6" indent="0" algn="r">
              <a:spcBef>
                <a:spcPts val="0"/>
              </a:spcBef>
              <a:buNone/>
              <a:defRPr sz="1800" b="0" i="0" u="none" strike="noStrike" cap="none">
                <a:solidFill>
                  <a:schemeClr val="dk1"/>
                </a:solidFill>
                <a:latin typeface="Calibri"/>
                <a:ea typeface="Calibri"/>
                <a:cs typeface="Calibri"/>
                <a:sym typeface="Calibri"/>
              </a:defRPr>
            </a:lvl7pPr>
            <a:lvl8pPr marL="0" lvl="7" indent="0" algn="r">
              <a:spcBef>
                <a:spcPts val="0"/>
              </a:spcBef>
              <a:buNone/>
              <a:defRPr sz="1800" b="0" i="0" u="none" strike="noStrike" cap="none">
                <a:solidFill>
                  <a:schemeClr val="dk1"/>
                </a:solidFill>
                <a:latin typeface="Calibri"/>
                <a:ea typeface="Calibri"/>
                <a:cs typeface="Calibri"/>
                <a:sym typeface="Calibri"/>
              </a:defRPr>
            </a:lvl8pPr>
            <a:lvl9pPr marL="0" lvl="8" indent="0" algn="r">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
        <p:nvSpPr>
          <p:cNvPr id="52" name="Google Shape;52;p26"/>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es-ES" sz="2000" b="1" i="0" u="none" strike="noStrike" cap="none">
                <a:solidFill>
                  <a:schemeClr val="accent1"/>
                </a:solidFill>
                <a:latin typeface="Calibri"/>
                <a:ea typeface="Calibri"/>
                <a:cs typeface="Calibri"/>
                <a:sym typeface="Calibri"/>
              </a:rPr>
              <a:t>ALPINE</a:t>
            </a:r>
            <a:r>
              <a:rPr lang="es-ES" sz="2000" b="1" i="0" u="none" strike="noStrike" cap="none">
                <a:solidFill>
                  <a:schemeClr val="dk1"/>
                </a:solidFill>
                <a:latin typeface="Calibri"/>
                <a:ea typeface="Calibri"/>
                <a:cs typeface="Calibri"/>
                <a:sym typeface="Calibri"/>
              </a:rPr>
              <a:t> SKI HOUSE</a:t>
            </a:r>
            <a:endParaRPr sz="2000" b="1" i="0" u="none" strike="noStrike" cap="none">
              <a:solidFill>
                <a:schemeClr val="dk1"/>
              </a:solidFill>
              <a:latin typeface="Gill Sans"/>
              <a:ea typeface="Gill Sans"/>
              <a:cs typeface="Gill Sans"/>
              <a:sym typeface="Gill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53"/>
        <p:cNvGrpSpPr/>
        <p:nvPr/>
      </p:nvGrpSpPr>
      <p:grpSpPr>
        <a:xfrm>
          <a:off x="0" y="0"/>
          <a:ext cx="0" cy="0"/>
          <a:chOff x="0" y="0"/>
          <a:chExt cx="0" cy="0"/>
        </a:xfrm>
      </p:grpSpPr>
      <p:sp>
        <p:nvSpPr>
          <p:cNvPr id="54" name="Google Shape;54;p27"/>
          <p:cNvSpPr/>
          <p:nvPr/>
        </p:nvSpPr>
        <p:spPr>
          <a:xfrm rot="10800000" flipH="1">
            <a:off x="0" y="0"/>
            <a:ext cx="12192000" cy="13372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7"/>
          <p:cNvSpPr/>
          <p:nvPr/>
        </p:nvSpPr>
        <p:spPr>
          <a:xfrm rot="10800000" flipH="1">
            <a:off x="0" y="1494265"/>
            <a:ext cx="12192000" cy="5363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 name="Google Shape;56;p27"/>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839789" y="1834486"/>
            <a:ext cx="4998304" cy="464160"/>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27"/>
          <p:cNvSpPr txBox="1">
            <a:spLocks noGrp="1"/>
          </p:cNvSpPr>
          <p:nvPr>
            <p:ph type="body" idx="2"/>
          </p:nvPr>
        </p:nvSpPr>
        <p:spPr>
          <a:xfrm>
            <a:off x="839789" y="2485545"/>
            <a:ext cx="4998304" cy="385744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1000"/>
              </a:spcBef>
              <a:spcAft>
                <a:spcPts val="0"/>
              </a:spcAft>
              <a:buClr>
                <a:schemeClr val="dk1"/>
              </a:buClr>
              <a:buSzPts val="1600"/>
              <a:buChar char="•"/>
              <a:defRPr sz="1600">
                <a:latin typeface="Calibri"/>
                <a:ea typeface="Calibri"/>
                <a:cs typeface="Calibri"/>
                <a:sym typeface="Calibri"/>
              </a:defRPr>
            </a:lvl1pPr>
            <a:lvl2pPr marL="914400" lvl="1" indent="-317500" algn="l">
              <a:lnSpc>
                <a:spcPct val="120000"/>
              </a:lnSpc>
              <a:spcBef>
                <a:spcPts val="500"/>
              </a:spcBef>
              <a:spcAft>
                <a:spcPts val="0"/>
              </a:spcAft>
              <a:buClr>
                <a:schemeClr val="dk1"/>
              </a:buClr>
              <a:buSzPts val="1400"/>
              <a:buChar char="•"/>
              <a:defRPr sz="1400">
                <a:latin typeface="Calibri"/>
                <a:ea typeface="Calibri"/>
                <a:cs typeface="Calibri"/>
                <a:sym typeface="Calibri"/>
              </a:defRPr>
            </a:lvl2pPr>
            <a:lvl3pPr marL="1371600" lvl="2" indent="-304800" algn="l">
              <a:lnSpc>
                <a:spcPct val="120000"/>
              </a:lnSpc>
              <a:spcBef>
                <a:spcPts val="500"/>
              </a:spcBef>
              <a:spcAft>
                <a:spcPts val="0"/>
              </a:spcAft>
              <a:buClr>
                <a:schemeClr val="dk1"/>
              </a:buClr>
              <a:buSzPts val="1200"/>
              <a:buChar char="•"/>
              <a:defRPr sz="1200">
                <a:latin typeface="Calibri"/>
                <a:ea typeface="Calibri"/>
                <a:cs typeface="Calibri"/>
                <a:sym typeface="Calibri"/>
              </a:defRPr>
            </a:lvl3pPr>
            <a:lvl4pPr marL="1828800" lvl="3" indent="-298450" algn="l">
              <a:lnSpc>
                <a:spcPct val="120000"/>
              </a:lnSpc>
              <a:spcBef>
                <a:spcPts val="500"/>
              </a:spcBef>
              <a:spcAft>
                <a:spcPts val="0"/>
              </a:spcAft>
              <a:buClr>
                <a:schemeClr val="dk1"/>
              </a:buClr>
              <a:buSzPts val="1100"/>
              <a:buChar char="•"/>
              <a:defRPr sz="1100">
                <a:latin typeface="Calibri"/>
                <a:ea typeface="Calibri"/>
                <a:cs typeface="Calibri"/>
                <a:sym typeface="Calibri"/>
              </a:defRPr>
            </a:lvl4pPr>
            <a:lvl5pPr marL="2286000" lvl="4" indent="-298450" algn="l">
              <a:lnSpc>
                <a:spcPct val="120000"/>
              </a:lnSpc>
              <a:spcBef>
                <a:spcPts val="500"/>
              </a:spcBef>
              <a:spcAft>
                <a:spcPts val="0"/>
              </a:spcAft>
              <a:buClr>
                <a:schemeClr val="dk1"/>
              </a:buClr>
              <a:buSzPts val="1100"/>
              <a:buChar char="•"/>
              <a:defRPr sz="11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7"/>
          <p:cNvSpPr txBox="1">
            <a:spLocks noGrp="1"/>
          </p:cNvSpPr>
          <p:nvPr>
            <p:ph type="body" idx="3"/>
          </p:nvPr>
        </p:nvSpPr>
        <p:spPr>
          <a:xfrm>
            <a:off x="6368980" y="1834486"/>
            <a:ext cx="5022920" cy="464160"/>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27"/>
          <p:cNvSpPr txBox="1">
            <a:spLocks noGrp="1"/>
          </p:cNvSpPr>
          <p:nvPr>
            <p:ph type="body" idx="4"/>
          </p:nvPr>
        </p:nvSpPr>
        <p:spPr>
          <a:xfrm>
            <a:off x="6368980" y="2485545"/>
            <a:ext cx="5022920" cy="3857441"/>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1000"/>
              </a:spcBef>
              <a:spcAft>
                <a:spcPts val="0"/>
              </a:spcAft>
              <a:buClr>
                <a:schemeClr val="dk1"/>
              </a:buClr>
              <a:buSzPts val="1600"/>
              <a:buChar char="•"/>
              <a:defRPr sz="1600">
                <a:latin typeface="Calibri"/>
                <a:ea typeface="Calibri"/>
                <a:cs typeface="Calibri"/>
                <a:sym typeface="Calibri"/>
              </a:defRPr>
            </a:lvl1pPr>
            <a:lvl2pPr marL="914400" lvl="1" indent="-317500" algn="l">
              <a:lnSpc>
                <a:spcPct val="120000"/>
              </a:lnSpc>
              <a:spcBef>
                <a:spcPts val="500"/>
              </a:spcBef>
              <a:spcAft>
                <a:spcPts val="0"/>
              </a:spcAft>
              <a:buClr>
                <a:schemeClr val="dk1"/>
              </a:buClr>
              <a:buSzPts val="1400"/>
              <a:buChar char="•"/>
              <a:defRPr sz="1400">
                <a:latin typeface="Calibri"/>
                <a:ea typeface="Calibri"/>
                <a:cs typeface="Calibri"/>
                <a:sym typeface="Calibri"/>
              </a:defRPr>
            </a:lvl2pPr>
            <a:lvl3pPr marL="1371600" lvl="2" indent="-304800" algn="l">
              <a:lnSpc>
                <a:spcPct val="120000"/>
              </a:lnSpc>
              <a:spcBef>
                <a:spcPts val="500"/>
              </a:spcBef>
              <a:spcAft>
                <a:spcPts val="0"/>
              </a:spcAft>
              <a:buClr>
                <a:schemeClr val="dk1"/>
              </a:buClr>
              <a:buSzPts val="1200"/>
              <a:buChar char="•"/>
              <a:defRPr sz="1200">
                <a:latin typeface="Calibri"/>
                <a:ea typeface="Calibri"/>
                <a:cs typeface="Calibri"/>
                <a:sym typeface="Calibri"/>
              </a:defRPr>
            </a:lvl3pPr>
            <a:lvl4pPr marL="1828800" lvl="3" indent="-298450" algn="l">
              <a:lnSpc>
                <a:spcPct val="120000"/>
              </a:lnSpc>
              <a:spcBef>
                <a:spcPts val="500"/>
              </a:spcBef>
              <a:spcAft>
                <a:spcPts val="0"/>
              </a:spcAft>
              <a:buClr>
                <a:schemeClr val="dk1"/>
              </a:buClr>
              <a:buSzPts val="1100"/>
              <a:buChar char="•"/>
              <a:defRPr sz="1100">
                <a:latin typeface="Calibri"/>
                <a:ea typeface="Calibri"/>
                <a:cs typeface="Calibri"/>
                <a:sym typeface="Calibri"/>
              </a:defRPr>
            </a:lvl4pPr>
            <a:lvl5pPr marL="2286000" lvl="4" indent="-298450" algn="l">
              <a:lnSpc>
                <a:spcPct val="120000"/>
              </a:lnSpc>
              <a:spcBef>
                <a:spcPts val="500"/>
              </a:spcBef>
              <a:spcAft>
                <a:spcPts val="0"/>
              </a:spcAft>
              <a:buClr>
                <a:schemeClr val="dk1"/>
              </a:buClr>
              <a:buSzPts val="1100"/>
              <a:buChar char="•"/>
              <a:defRPr sz="11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1" name="Google Shape;61;p27"/>
          <p:cNvCxnSpPr/>
          <p:nvPr/>
        </p:nvCxnSpPr>
        <p:spPr>
          <a:xfrm rot="10800000" flipH="1">
            <a:off x="838200" y="2306121"/>
            <a:ext cx="4999843" cy="22428"/>
          </a:xfrm>
          <a:prstGeom prst="straightConnector1">
            <a:avLst/>
          </a:prstGeom>
          <a:noFill/>
          <a:ln w="38100" cap="flat" cmpd="sng">
            <a:solidFill>
              <a:schemeClr val="accent4"/>
            </a:solidFill>
            <a:prstDash val="solid"/>
            <a:miter lim="800000"/>
            <a:headEnd type="none" w="sm" len="sm"/>
            <a:tailEnd type="none" w="sm" len="sm"/>
          </a:ln>
        </p:spPr>
      </p:cxnSp>
      <p:cxnSp>
        <p:nvCxnSpPr>
          <p:cNvPr id="62" name="Google Shape;62;p27"/>
          <p:cNvCxnSpPr/>
          <p:nvPr/>
        </p:nvCxnSpPr>
        <p:spPr>
          <a:xfrm rot="10800000" flipH="1">
            <a:off x="6330830" y="2291170"/>
            <a:ext cx="5021381" cy="22428"/>
          </a:xfrm>
          <a:prstGeom prst="straightConnector1">
            <a:avLst/>
          </a:prstGeom>
          <a:noFill/>
          <a:ln w="38100" cap="flat" cmpd="sng">
            <a:solidFill>
              <a:schemeClr val="accent4"/>
            </a:solidFill>
            <a:prstDash val="solid"/>
            <a:miter lim="800000"/>
            <a:headEnd type="none" w="sm" len="sm"/>
            <a:tailEnd type="none" w="sm" len="sm"/>
          </a:ln>
        </p:spPr>
      </p:cxnSp>
      <p:sp>
        <p:nvSpPr>
          <p:cNvPr id="63" name="Google Shape;63;p27"/>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es-ES" sz="2000" b="1" i="0" u="none" strike="noStrike" cap="none">
                <a:solidFill>
                  <a:schemeClr val="accent1"/>
                </a:solidFill>
                <a:latin typeface="Calibri"/>
                <a:ea typeface="Calibri"/>
                <a:cs typeface="Calibri"/>
                <a:sym typeface="Calibri"/>
              </a:rPr>
              <a:t>ALPINE</a:t>
            </a:r>
            <a:r>
              <a:rPr lang="es-ES" sz="2000" b="1" i="0" u="none" strike="noStrike" cap="none">
                <a:solidFill>
                  <a:schemeClr val="dk1"/>
                </a:solidFill>
                <a:latin typeface="Calibri"/>
                <a:ea typeface="Calibri"/>
                <a:cs typeface="Calibri"/>
                <a:sym typeface="Calibri"/>
              </a:rPr>
              <a:t> SKI HOUSE</a:t>
            </a:r>
            <a:endParaRPr sz="2000" b="1" i="0" u="none" strike="noStrike" cap="none">
              <a:solidFill>
                <a:schemeClr val="dk1"/>
              </a:solidFill>
              <a:latin typeface="Gill Sans"/>
              <a:ea typeface="Gill Sans"/>
              <a:cs typeface="Gill Sans"/>
              <a:sym typeface="Gill Sans"/>
            </a:endParaRPr>
          </a:p>
        </p:txBody>
      </p:sp>
      <p:sp>
        <p:nvSpPr>
          <p:cNvPr id="64" name="Google Shape;64;p27"/>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7"/>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66"/>
        <p:cNvGrpSpPr/>
        <p:nvPr/>
      </p:nvGrpSpPr>
      <p:grpSpPr>
        <a:xfrm>
          <a:off x="0" y="0"/>
          <a:ext cx="0" cy="0"/>
          <a:chOff x="0" y="0"/>
          <a:chExt cx="0" cy="0"/>
        </a:xfrm>
      </p:grpSpPr>
      <p:sp>
        <p:nvSpPr>
          <p:cNvPr id="67" name="Google Shape;67;p28"/>
          <p:cNvSpPr/>
          <p:nvPr/>
        </p:nvSpPr>
        <p:spPr>
          <a:xfrm>
            <a:off x="0" y="0"/>
            <a:ext cx="51495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28"/>
          <p:cNvSpPr txBox="1">
            <a:spLocks noGrp="1"/>
          </p:cNvSpPr>
          <p:nvPr>
            <p:ph type="title"/>
          </p:nvPr>
        </p:nvSpPr>
        <p:spPr>
          <a:xfrm>
            <a:off x="608639" y="457200"/>
            <a:ext cx="3932237" cy="1600200"/>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dk1"/>
              </a:buClr>
              <a:buSzPts val="3600"/>
              <a:buFont typeface="Calibri"/>
              <a:buNone/>
              <a:defRPr sz="3600" b="1" cap="none">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9" name="Google Shape;69;p28"/>
          <p:cNvCxnSpPr/>
          <p:nvPr/>
        </p:nvCxnSpPr>
        <p:spPr>
          <a:xfrm>
            <a:off x="608639" y="2160274"/>
            <a:ext cx="3932237" cy="0"/>
          </a:xfrm>
          <a:prstGeom prst="straightConnector1">
            <a:avLst/>
          </a:prstGeom>
          <a:noFill/>
          <a:ln w="38100" cap="flat" cmpd="sng">
            <a:solidFill>
              <a:schemeClr val="accent4"/>
            </a:solidFill>
            <a:prstDash val="solid"/>
            <a:miter lim="800000"/>
            <a:headEnd type="none" w="sm" len="sm"/>
            <a:tailEnd type="none" w="sm" len="sm"/>
          </a:ln>
        </p:spPr>
      </p:cxnSp>
      <p:sp>
        <p:nvSpPr>
          <p:cNvPr id="70" name="Google Shape;70;p28"/>
          <p:cNvSpPr txBox="1">
            <a:spLocks noGrp="1"/>
          </p:cNvSpPr>
          <p:nvPr>
            <p:ph type="body" idx="1"/>
          </p:nvPr>
        </p:nvSpPr>
        <p:spPr>
          <a:xfrm>
            <a:off x="608639" y="2406770"/>
            <a:ext cx="3932237" cy="3660626"/>
          </a:xfrm>
          <a:prstGeom prst="rect">
            <a:avLst/>
          </a:prstGeom>
          <a:noFill/>
          <a:ln>
            <a:noFill/>
          </a:ln>
        </p:spPr>
        <p:txBody>
          <a:bodyPr spcFirstLastPara="1" wrap="square" lIns="0" tIns="45700" rIns="0" bIns="45700" anchor="t" anchorCtr="0">
            <a:normAutofit/>
          </a:bodyPr>
          <a:lstStyle>
            <a:lvl1pPr marL="457200" lvl="0" indent="-228600" algn="just">
              <a:lnSpc>
                <a:spcPct val="100000"/>
              </a:lnSpc>
              <a:spcBef>
                <a:spcPts val="2400"/>
              </a:spcBef>
              <a:spcAft>
                <a:spcPts val="0"/>
              </a:spcAft>
              <a:buClr>
                <a:schemeClr val="dk1"/>
              </a:buClr>
              <a:buSzPts val="1600"/>
              <a:buNone/>
              <a:defRPr sz="1600">
                <a:latin typeface="Calibri"/>
                <a:ea typeface="Calibri"/>
                <a:cs typeface="Calibri"/>
                <a:sym typeface="Calibri"/>
              </a:defRPr>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28"/>
          <p:cNvSpPr txBox="1">
            <a:spLocks noGrp="1"/>
          </p:cNvSpPr>
          <p:nvPr>
            <p:ph type="sldNum" idx="12"/>
          </p:nvPr>
        </p:nvSpPr>
        <p:spPr>
          <a:xfrm>
            <a:off x="912568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b="0" i="0" u="none" strike="noStrike" cap="none">
                <a:solidFill>
                  <a:schemeClr val="dk1"/>
                </a:solidFill>
                <a:latin typeface="Calibri"/>
                <a:ea typeface="Calibri"/>
                <a:cs typeface="Calibri"/>
                <a:sym typeface="Calibri"/>
              </a:defRPr>
            </a:lvl1pPr>
            <a:lvl2pPr marL="0" lvl="1" indent="0" algn="r">
              <a:spcBef>
                <a:spcPts val="0"/>
              </a:spcBef>
              <a:buNone/>
              <a:defRPr sz="1800" b="0" i="0" u="none" strike="noStrike" cap="none">
                <a:solidFill>
                  <a:schemeClr val="dk1"/>
                </a:solidFill>
                <a:latin typeface="Calibri"/>
                <a:ea typeface="Calibri"/>
                <a:cs typeface="Calibri"/>
                <a:sym typeface="Calibri"/>
              </a:defRPr>
            </a:lvl2pPr>
            <a:lvl3pPr marL="0" lvl="2" indent="0" algn="r">
              <a:spcBef>
                <a:spcPts val="0"/>
              </a:spcBef>
              <a:buNone/>
              <a:defRPr sz="1800" b="0" i="0" u="none" strike="noStrike" cap="none">
                <a:solidFill>
                  <a:schemeClr val="dk1"/>
                </a:solidFill>
                <a:latin typeface="Calibri"/>
                <a:ea typeface="Calibri"/>
                <a:cs typeface="Calibri"/>
                <a:sym typeface="Calibri"/>
              </a:defRPr>
            </a:lvl3pPr>
            <a:lvl4pPr marL="0" lvl="3" indent="0" algn="r">
              <a:spcBef>
                <a:spcPts val="0"/>
              </a:spcBef>
              <a:buNone/>
              <a:defRPr sz="1800" b="0" i="0" u="none" strike="noStrike" cap="none">
                <a:solidFill>
                  <a:schemeClr val="dk1"/>
                </a:solidFill>
                <a:latin typeface="Calibri"/>
                <a:ea typeface="Calibri"/>
                <a:cs typeface="Calibri"/>
                <a:sym typeface="Calibri"/>
              </a:defRPr>
            </a:lvl4pPr>
            <a:lvl5pPr marL="0" lvl="4" indent="0" algn="r">
              <a:spcBef>
                <a:spcPts val="0"/>
              </a:spcBef>
              <a:buNone/>
              <a:defRPr sz="1800" b="0" i="0" u="none" strike="noStrike" cap="none">
                <a:solidFill>
                  <a:schemeClr val="dk1"/>
                </a:solidFill>
                <a:latin typeface="Calibri"/>
                <a:ea typeface="Calibri"/>
                <a:cs typeface="Calibri"/>
                <a:sym typeface="Calibri"/>
              </a:defRPr>
            </a:lvl5pPr>
            <a:lvl6pPr marL="0" lvl="5" indent="0" algn="r">
              <a:spcBef>
                <a:spcPts val="0"/>
              </a:spcBef>
              <a:buNone/>
              <a:defRPr sz="1800" b="0" i="0" u="none" strike="noStrike" cap="none">
                <a:solidFill>
                  <a:schemeClr val="dk1"/>
                </a:solidFill>
                <a:latin typeface="Calibri"/>
                <a:ea typeface="Calibri"/>
                <a:cs typeface="Calibri"/>
                <a:sym typeface="Calibri"/>
              </a:defRPr>
            </a:lvl6pPr>
            <a:lvl7pPr marL="0" lvl="6" indent="0" algn="r">
              <a:spcBef>
                <a:spcPts val="0"/>
              </a:spcBef>
              <a:buNone/>
              <a:defRPr sz="1800" b="0" i="0" u="none" strike="noStrike" cap="none">
                <a:solidFill>
                  <a:schemeClr val="dk1"/>
                </a:solidFill>
                <a:latin typeface="Calibri"/>
                <a:ea typeface="Calibri"/>
                <a:cs typeface="Calibri"/>
                <a:sym typeface="Calibri"/>
              </a:defRPr>
            </a:lvl7pPr>
            <a:lvl8pPr marL="0" lvl="7" indent="0" algn="r">
              <a:spcBef>
                <a:spcPts val="0"/>
              </a:spcBef>
              <a:buNone/>
              <a:defRPr sz="1800" b="0" i="0" u="none" strike="noStrike" cap="none">
                <a:solidFill>
                  <a:schemeClr val="dk1"/>
                </a:solidFill>
                <a:latin typeface="Calibri"/>
                <a:ea typeface="Calibri"/>
                <a:cs typeface="Calibri"/>
                <a:sym typeface="Calibri"/>
              </a:defRPr>
            </a:lvl8pPr>
            <a:lvl9pPr marL="0" lvl="8" indent="0" algn="r">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
        <p:nvSpPr>
          <p:cNvPr id="72" name="Google Shape;72;p28"/>
          <p:cNvSpPr txBox="1">
            <a:spLocks noGrp="1"/>
          </p:cNvSpPr>
          <p:nvPr>
            <p:ph type="body" idx="2"/>
          </p:nvPr>
        </p:nvSpPr>
        <p:spPr>
          <a:xfrm>
            <a:off x="5758154" y="457200"/>
            <a:ext cx="5789425" cy="56101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sz="1800"/>
            </a:lvl1pPr>
            <a:lvl2pPr marL="914400" lvl="1" indent="-330200" algn="l">
              <a:lnSpc>
                <a:spcPct val="120000"/>
              </a:lnSpc>
              <a:spcBef>
                <a:spcPts val="500"/>
              </a:spcBef>
              <a:spcAft>
                <a:spcPts val="0"/>
              </a:spcAft>
              <a:buClr>
                <a:schemeClr val="dk1"/>
              </a:buClr>
              <a:buSzPts val="1600"/>
              <a:buChar char="•"/>
              <a:defRPr sz="1600"/>
            </a:lvl2pPr>
            <a:lvl3pPr marL="1371600" lvl="2" indent="-317500" algn="l">
              <a:lnSpc>
                <a:spcPct val="120000"/>
              </a:lnSpc>
              <a:spcBef>
                <a:spcPts val="500"/>
              </a:spcBef>
              <a:spcAft>
                <a:spcPts val="0"/>
              </a:spcAft>
              <a:buClr>
                <a:schemeClr val="dk1"/>
              </a:buClr>
              <a:buSzPts val="1400"/>
              <a:buChar char="•"/>
              <a:defRPr sz="1400"/>
            </a:lvl3pPr>
            <a:lvl4pPr marL="1828800" lvl="3" indent="-304800" algn="l">
              <a:lnSpc>
                <a:spcPct val="120000"/>
              </a:lnSpc>
              <a:spcBef>
                <a:spcPts val="500"/>
              </a:spcBef>
              <a:spcAft>
                <a:spcPts val="0"/>
              </a:spcAft>
              <a:buClr>
                <a:schemeClr val="dk1"/>
              </a:buClr>
              <a:buSzPts val="1200"/>
              <a:buChar char="•"/>
              <a:defRPr sz="1200"/>
            </a:lvl4pPr>
            <a:lvl5pPr marL="2286000" lvl="4" indent="-304800" algn="l">
              <a:lnSpc>
                <a:spcPct val="12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73"/>
        <p:cNvGrpSpPr/>
        <p:nvPr/>
      </p:nvGrpSpPr>
      <p:grpSpPr>
        <a:xfrm>
          <a:off x="0" y="0"/>
          <a:ext cx="0" cy="0"/>
          <a:chOff x="0" y="0"/>
          <a:chExt cx="0" cy="0"/>
        </a:xfrm>
      </p:grpSpPr>
      <p:sp>
        <p:nvSpPr>
          <p:cNvPr id="74" name="Google Shape;74;p29"/>
          <p:cNvSpPr/>
          <p:nvPr/>
        </p:nvSpPr>
        <p:spPr>
          <a:xfrm rot="10800000" flipH="1">
            <a:off x="0" y="0"/>
            <a:ext cx="12192000" cy="13372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 name="Google Shape;75;p29"/>
          <p:cNvSpPr/>
          <p:nvPr/>
        </p:nvSpPr>
        <p:spPr>
          <a:xfrm rot="10800000" flipH="1">
            <a:off x="0" y="1494264"/>
            <a:ext cx="12192000" cy="5363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6" name="Google Shape;76;p29"/>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9"/>
          <p:cNvSpPr txBox="1">
            <a:spLocks noGrp="1"/>
          </p:cNvSpPr>
          <p:nvPr>
            <p:ph type="body" idx="1"/>
          </p:nvPr>
        </p:nvSpPr>
        <p:spPr>
          <a:xfrm>
            <a:off x="838200" y="1922798"/>
            <a:ext cx="10515600" cy="425416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1000"/>
              </a:spcBef>
              <a:spcAft>
                <a:spcPts val="0"/>
              </a:spcAft>
              <a:buClr>
                <a:schemeClr val="dk1"/>
              </a:buClr>
              <a:buSzPts val="1600"/>
              <a:buChar char="•"/>
              <a:defRPr sz="1600">
                <a:latin typeface="Calibri"/>
                <a:ea typeface="Calibri"/>
                <a:cs typeface="Calibri"/>
                <a:sym typeface="Calibri"/>
              </a:defRPr>
            </a:lvl1pPr>
            <a:lvl2pPr marL="914400" lvl="1" indent="-317500" algn="l">
              <a:lnSpc>
                <a:spcPct val="120000"/>
              </a:lnSpc>
              <a:spcBef>
                <a:spcPts val="500"/>
              </a:spcBef>
              <a:spcAft>
                <a:spcPts val="0"/>
              </a:spcAft>
              <a:buClr>
                <a:schemeClr val="dk1"/>
              </a:buClr>
              <a:buSzPts val="1400"/>
              <a:buChar char="•"/>
              <a:defRPr sz="1400">
                <a:latin typeface="Calibri"/>
                <a:ea typeface="Calibri"/>
                <a:cs typeface="Calibri"/>
                <a:sym typeface="Calibri"/>
              </a:defRPr>
            </a:lvl2pPr>
            <a:lvl3pPr marL="1371600" lvl="2" indent="-304800" algn="l">
              <a:lnSpc>
                <a:spcPct val="120000"/>
              </a:lnSpc>
              <a:spcBef>
                <a:spcPts val="500"/>
              </a:spcBef>
              <a:spcAft>
                <a:spcPts val="0"/>
              </a:spcAft>
              <a:buClr>
                <a:schemeClr val="dk1"/>
              </a:buClr>
              <a:buSzPts val="1200"/>
              <a:buChar char="•"/>
              <a:defRPr sz="1200">
                <a:latin typeface="Calibri"/>
                <a:ea typeface="Calibri"/>
                <a:cs typeface="Calibri"/>
                <a:sym typeface="Calibri"/>
              </a:defRPr>
            </a:lvl3pPr>
            <a:lvl4pPr marL="1828800" lvl="3" indent="-298450" algn="l">
              <a:lnSpc>
                <a:spcPct val="120000"/>
              </a:lnSpc>
              <a:spcBef>
                <a:spcPts val="500"/>
              </a:spcBef>
              <a:spcAft>
                <a:spcPts val="0"/>
              </a:spcAft>
              <a:buClr>
                <a:schemeClr val="dk1"/>
              </a:buClr>
              <a:buSzPts val="1100"/>
              <a:buChar char="•"/>
              <a:defRPr sz="1100">
                <a:latin typeface="Calibri"/>
                <a:ea typeface="Calibri"/>
                <a:cs typeface="Calibri"/>
                <a:sym typeface="Calibri"/>
              </a:defRPr>
            </a:lvl4pPr>
            <a:lvl5pPr marL="2286000" lvl="4" indent="-298450" algn="l">
              <a:lnSpc>
                <a:spcPct val="120000"/>
              </a:lnSpc>
              <a:spcBef>
                <a:spcPts val="500"/>
              </a:spcBef>
              <a:spcAft>
                <a:spcPts val="0"/>
              </a:spcAft>
              <a:buClr>
                <a:schemeClr val="dk1"/>
              </a:buClr>
              <a:buSzPts val="1100"/>
              <a:buChar char="•"/>
              <a:defRPr sz="110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es-ES" sz="2000" b="1" i="0" u="none" strike="noStrike" cap="none">
                <a:solidFill>
                  <a:schemeClr val="accent1"/>
                </a:solidFill>
                <a:latin typeface="Calibri"/>
                <a:ea typeface="Calibri"/>
                <a:cs typeface="Calibri"/>
                <a:sym typeface="Calibri"/>
              </a:rPr>
              <a:t>ALPINE</a:t>
            </a:r>
            <a:r>
              <a:rPr lang="es-ES" sz="2000" b="1" i="0" u="none" strike="noStrike" cap="none">
                <a:solidFill>
                  <a:schemeClr val="dk1"/>
                </a:solidFill>
                <a:latin typeface="Calibri"/>
                <a:ea typeface="Calibri"/>
                <a:cs typeface="Calibri"/>
                <a:sym typeface="Calibri"/>
              </a:rPr>
              <a:t> SKI HOUSE</a:t>
            </a:r>
            <a:endParaRPr sz="2000" b="1" i="0" u="none" strike="noStrike" cap="none">
              <a:solidFill>
                <a:schemeClr val="dk1"/>
              </a:solidFill>
              <a:latin typeface="Gill Sans"/>
              <a:ea typeface="Gill Sans"/>
              <a:cs typeface="Gill Sans"/>
              <a:sym typeface="Gill Sans"/>
            </a:endParaRPr>
          </a:p>
        </p:txBody>
      </p:sp>
      <p:sp>
        <p:nvSpPr>
          <p:cNvPr id="80" name="Google Shape;80;p29"/>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Photo">
  <p:cSld name="Big Photo">
    <p:spTree>
      <p:nvGrpSpPr>
        <p:cNvPr id="1" name="Shape 81"/>
        <p:cNvGrpSpPr/>
        <p:nvPr/>
      </p:nvGrpSpPr>
      <p:grpSpPr>
        <a:xfrm>
          <a:off x="0" y="0"/>
          <a:ext cx="0" cy="0"/>
          <a:chOff x="0" y="0"/>
          <a:chExt cx="0" cy="0"/>
        </a:xfrm>
      </p:grpSpPr>
      <p:pic>
        <p:nvPicPr>
          <p:cNvPr id="82" name="Google Shape;82;p30" descr="Image result for paper texture"/>
          <p:cNvPicPr preferRelativeResize="0"/>
          <p:nvPr/>
        </p:nvPicPr>
        <p:blipFill rotWithShape="1">
          <a:blip r:embed="rId2">
            <a:alphaModFix/>
          </a:blip>
          <a:srcRect b="43750"/>
          <a:stretch/>
        </p:blipFill>
        <p:spPr>
          <a:xfrm>
            <a:off x="0" y="0"/>
            <a:ext cx="12192000" cy="6858000"/>
          </a:xfrm>
          <a:prstGeom prst="rect">
            <a:avLst/>
          </a:prstGeom>
          <a:noFill/>
          <a:ln>
            <a:noFill/>
          </a:ln>
        </p:spPr>
      </p:pic>
      <p:sp>
        <p:nvSpPr>
          <p:cNvPr id="83" name="Google Shape;83;p30"/>
          <p:cNvSpPr>
            <a:spLocks noGrp="1"/>
          </p:cNvSpPr>
          <p:nvPr>
            <p:ph type="pic" idx="2"/>
          </p:nvPr>
        </p:nvSpPr>
        <p:spPr>
          <a:xfrm>
            <a:off x="0" y="32238"/>
            <a:ext cx="12192000" cy="6793525"/>
          </a:xfrm>
          <a:prstGeom prst="rect">
            <a:avLst/>
          </a:prstGeom>
          <a:solidFill>
            <a:schemeClr val="accent4"/>
          </a:solidFill>
          <a:ln>
            <a:noFill/>
          </a:ln>
        </p:spPr>
      </p:sp>
      <p:sp>
        <p:nvSpPr>
          <p:cNvPr id="84" name="Google Shape;84;p30"/>
          <p:cNvSpPr txBox="1">
            <a:spLocks noGrp="1"/>
          </p:cNvSpPr>
          <p:nvPr>
            <p:ph type="title"/>
          </p:nvPr>
        </p:nvSpPr>
        <p:spPr>
          <a:xfrm>
            <a:off x="838200" y="429768"/>
            <a:ext cx="10515600" cy="6371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descr="Image result for paper texture"/>
          <p:cNvPicPr preferRelativeResize="0"/>
          <p:nvPr/>
        </p:nvPicPr>
        <p:blipFill rotWithShape="1">
          <a:blip r:embed="rId15">
            <a:alphaModFix/>
          </a:blip>
          <a:srcRect b="43750"/>
          <a:stretch/>
        </p:blipFill>
        <p:spPr>
          <a:xfrm>
            <a:off x="0" y="0"/>
            <a:ext cx="12192000" cy="6858000"/>
          </a:xfrm>
          <a:prstGeom prst="rect">
            <a:avLst/>
          </a:prstGeom>
          <a:noFill/>
          <a:ln>
            <a:noFill/>
          </a:ln>
        </p:spPr>
      </p:pic>
      <p:sp>
        <p:nvSpPr>
          <p:cNvPr id="11" name="Google Shape;11;p21"/>
          <p:cNvSpPr txBox="1">
            <a:spLocks noGrp="1"/>
          </p:cNvSpPr>
          <p:nvPr>
            <p:ph type="title"/>
          </p:nvPr>
        </p:nvSpPr>
        <p:spPr>
          <a:xfrm>
            <a:off x="838200" y="429768"/>
            <a:ext cx="10515600" cy="637198"/>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301262"/>
            <a:ext cx="10515600" cy="4875701"/>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20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rtl="0">
              <a:lnSpc>
                <a:spcPct val="120000"/>
              </a:lnSpc>
              <a:spcBef>
                <a:spcPts val="5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98450" algn="l" rtl="0">
              <a:lnSpc>
                <a:spcPct val="120000"/>
              </a:lnSpc>
              <a:spcBef>
                <a:spcPts val="5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p:nvPr/>
        </p:nvSpPr>
        <p:spPr>
          <a:xfrm>
            <a:off x="9356458" y="6366765"/>
            <a:ext cx="1997342" cy="346249"/>
          </a:xfrm>
          <a:prstGeom prst="rect">
            <a:avLst/>
          </a:prstGeom>
          <a:noFill/>
          <a:ln>
            <a:noFill/>
          </a:ln>
        </p:spPr>
        <p:txBody>
          <a:bodyPr spcFirstLastPara="1" wrap="square" lIns="19050" tIns="19050" rIns="19050" bIns="19050" anchor="ctr" anchorCtr="0">
            <a:spAutoFit/>
          </a:bodyPr>
          <a:lstStyle/>
          <a:p>
            <a:pPr marL="0" marR="0" lvl="0" indent="0" algn="l" rtl="0">
              <a:spcBef>
                <a:spcPts val="0"/>
              </a:spcBef>
              <a:spcAft>
                <a:spcPts val="0"/>
              </a:spcAft>
              <a:buNone/>
            </a:pPr>
            <a:r>
              <a:rPr lang="es-ES" sz="2000" b="1" i="0" u="none" strike="noStrike" cap="none">
                <a:solidFill>
                  <a:schemeClr val="accent1"/>
                </a:solidFill>
                <a:latin typeface="Calibri"/>
                <a:ea typeface="Calibri"/>
                <a:cs typeface="Calibri"/>
                <a:sym typeface="Calibri"/>
              </a:rPr>
              <a:t>ALPINE</a:t>
            </a:r>
            <a:r>
              <a:rPr lang="es-ES" sz="2000" b="1" i="0" u="none" strike="noStrike" cap="none">
                <a:solidFill>
                  <a:schemeClr val="dk1"/>
                </a:solidFill>
                <a:latin typeface="Calibri"/>
                <a:ea typeface="Calibri"/>
                <a:cs typeface="Calibri"/>
                <a:sym typeface="Calibri"/>
              </a:rPr>
              <a:t> SKI HOUSE</a:t>
            </a:r>
            <a:endParaRPr sz="2000" b="1" i="0" u="none" strike="noStrike" cap="none">
              <a:solidFill>
                <a:schemeClr val="dk1"/>
              </a:solidFill>
              <a:latin typeface="Gill Sans"/>
              <a:ea typeface="Gill Sans"/>
              <a:cs typeface="Gill Sans"/>
              <a:sym typeface="Gill Sans"/>
            </a:endParaRPr>
          </a:p>
        </p:txBody>
      </p:sp>
      <p:sp>
        <p:nvSpPr>
          <p:cNvPr id="15" name="Google Shape;15;p21"/>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b="0" i="0" u="none" strike="noStrike" cap="none">
                <a:solidFill>
                  <a:schemeClr val="dk1"/>
                </a:solidFill>
                <a:latin typeface="Calibri"/>
                <a:ea typeface="Calibri"/>
                <a:cs typeface="Calibri"/>
                <a:sym typeface="Calibri"/>
              </a:defRPr>
            </a:lvl1pPr>
            <a:lvl2pPr marL="0" marR="0" lvl="1" indent="0" algn="r" rtl="0">
              <a:spcBef>
                <a:spcPts val="0"/>
              </a:spcBef>
              <a:buNone/>
              <a:defRPr sz="1800" b="0" i="0" u="none" strike="noStrike" cap="none">
                <a:solidFill>
                  <a:schemeClr val="dk1"/>
                </a:solidFill>
                <a:latin typeface="Calibri"/>
                <a:ea typeface="Calibri"/>
                <a:cs typeface="Calibri"/>
                <a:sym typeface="Calibri"/>
              </a:defRPr>
            </a:lvl2pPr>
            <a:lvl3pPr marL="0" marR="0" lvl="2" indent="0" algn="r" rtl="0">
              <a:spcBef>
                <a:spcPts val="0"/>
              </a:spcBef>
              <a:buNone/>
              <a:defRPr sz="1800" b="0" i="0" u="none" strike="noStrike" cap="none">
                <a:solidFill>
                  <a:schemeClr val="dk1"/>
                </a:solidFill>
                <a:latin typeface="Calibri"/>
                <a:ea typeface="Calibri"/>
                <a:cs typeface="Calibri"/>
                <a:sym typeface="Calibri"/>
              </a:defRPr>
            </a:lvl3pPr>
            <a:lvl4pPr marL="0" marR="0" lvl="3" indent="0" algn="r" rtl="0">
              <a:spcBef>
                <a:spcPts val="0"/>
              </a:spcBef>
              <a:buNone/>
              <a:defRPr sz="1800" b="0" i="0" u="none" strike="noStrike" cap="none">
                <a:solidFill>
                  <a:schemeClr val="dk1"/>
                </a:solidFill>
                <a:latin typeface="Calibri"/>
                <a:ea typeface="Calibri"/>
                <a:cs typeface="Calibri"/>
                <a:sym typeface="Calibri"/>
              </a:defRPr>
            </a:lvl4pPr>
            <a:lvl5pPr marL="0" marR="0" lvl="4" indent="0" algn="r" rtl="0">
              <a:spcBef>
                <a:spcPts val="0"/>
              </a:spcBef>
              <a:buNone/>
              <a:defRPr sz="1800" b="0" i="0" u="none" strike="noStrike" cap="none">
                <a:solidFill>
                  <a:schemeClr val="dk1"/>
                </a:solidFill>
                <a:latin typeface="Calibri"/>
                <a:ea typeface="Calibri"/>
                <a:cs typeface="Calibri"/>
                <a:sym typeface="Calibri"/>
              </a:defRPr>
            </a:lvl5pPr>
            <a:lvl6pPr marL="0" marR="0" lvl="5" indent="0" algn="r" rtl="0">
              <a:spcBef>
                <a:spcPts val="0"/>
              </a:spcBef>
              <a:buNone/>
              <a:defRPr sz="1800" b="0" i="0" u="none" strike="noStrike" cap="none">
                <a:solidFill>
                  <a:schemeClr val="dk1"/>
                </a:solidFill>
                <a:latin typeface="Calibri"/>
                <a:ea typeface="Calibri"/>
                <a:cs typeface="Calibri"/>
                <a:sym typeface="Calibri"/>
              </a:defRPr>
            </a:lvl6pPr>
            <a:lvl7pPr marL="0" marR="0" lvl="6" indent="0" algn="r" rtl="0">
              <a:spcBef>
                <a:spcPts val="0"/>
              </a:spcBef>
              <a:buNone/>
              <a:defRPr sz="1800" b="0" i="0" u="none" strike="noStrike" cap="none">
                <a:solidFill>
                  <a:schemeClr val="dk1"/>
                </a:solidFill>
                <a:latin typeface="Calibri"/>
                <a:ea typeface="Calibri"/>
                <a:cs typeface="Calibri"/>
                <a:sym typeface="Calibri"/>
              </a:defRPr>
            </a:lvl7pPr>
            <a:lvl8pPr marL="0" marR="0" lvl="7" indent="0" algn="r" rtl="0">
              <a:spcBef>
                <a:spcPts val="0"/>
              </a:spcBef>
              <a:buNone/>
              <a:defRPr sz="1800" b="0" i="0" u="none" strike="noStrike" cap="none">
                <a:solidFill>
                  <a:schemeClr val="dk1"/>
                </a:solidFill>
                <a:latin typeface="Calibri"/>
                <a:ea typeface="Calibri"/>
                <a:cs typeface="Calibri"/>
                <a:sym typeface="Calibri"/>
              </a:defRPr>
            </a:lvl8pPr>
            <a:lvl9pPr marL="0" marR="0" lvl="8" indent="0" algn="r" rtl="0">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
          <p:cNvSpPr txBox="1">
            <a:spLocks noGrp="1"/>
          </p:cNvSpPr>
          <p:nvPr>
            <p:ph type="body" idx="1"/>
          </p:nvPr>
        </p:nvSpPr>
        <p:spPr>
          <a:xfrm>
            <a:off x="6717322" y="3762986"/>
            <a:ext cx="4938058" cy="15001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400"/>
              <a:buNone/>
            </a:pPr>
            <a:r>
              <a:rPr lang="es-ES"/>
              <a:t>La Santidad al Estilo Agustiniano</a:t>
            </a:r>
            <a:endParaRPr/>
          </a:p>
        </p:txBody>
      </p:sp>
      <p:pic>
        <p:nvPicPr>
          <p:cNvPr id="113" name="Google Shape;113;p1" descr="Mujer caminando en la playa&#10;&#10;El contenido generado por IA puede ser incorrecto."/>
          <p:cNvPicPr preferRelativeResize="0">
            <a:picLocks noGrp="1"/>
          </p:cNvPicPr>
          <p:nvPr>
            <p:ph type="pic" idx="2"/>
          </p:nvPr>
        </p:nvPicPr>
        <p:blipFill rotWithShape="1">
          <a:blip r:embed="rId3">
            <a:alphaModFix/>
          </a:blip>
          <a:srcRect l="964" r="27853" b="-1"/>
          <a:stretch/>
        </p:blipFill>
        <p:spPr>
          <a:xfrm>
            <a:off x="20" y="10"/>
            <a:ext cx="6470140" cy="6067386"/>
          </a:xfrm>
          <a:prstGeom prst="rect">
            <a:avLst/>
          </a:prstGeom>
          <a:noFill/>
          <a:ln>
            <a:noFill/>
          </a:ln>
        </p:spPr>
      </p:pic>
      <p:sp>
        <p:nvSpPr>
          <p:cNvPr id="114" name="Google Shape;114;p1"/>
          <p:cNvSpPr txBox="1">
            <a:spLocks noGrp="1"/>
          </p:cNvSpPr>
          <p:nvPr>
            <p:ph type="title"/>
          </p:nvPr>
        </p:nvSpPr>
        <p:spPr>
          <a:xfrm>
            <a:off x="6717322" y="1863970"/>
            <a:ext cx="5258368" cy="18720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s-ES" sz="5400"/>
              <a:t>SANTOS DE A PIE</a:t>
            </a:r>
            <a:endParaRPr/>
          </a:p>
        </p:txBody>
      </p:sp>
      <p:pic>
        <p:nvPicPr>
          <p:cNvPr id="115" name="Google Shape;115;p1" descr="Imagen que contiene Logotipo&#10;&#10;El contenido generado por IA puede ser incorrecto."/>
          <p:cNvPicPr preferRelativeResize="0"/>
          <p:nvPr/>
        </p:nvPicPr>
        <p:blipFill rotWithShape="1">
          <a:blip r:embed="rId4">
            <a:alphaModFix/>
          </a:blip>
          <a:srcRect/>
          <a:stretch/>
        </p:blipFill>
        <p:spPr>
          <a:xfrm>
            <a:off x="9356338" y="6067396"/>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6717322" y="1863970"/>
            <a:ext cx="4630127" cy="18720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s-ES"/>
              <a:t>LA SANTIDAD</a:t>
            </a:r>
            <a:endParaRPr/>
          </a:p>
        </p:txBody>
      </p:sp>
      <p:sp>
        <p:nvSpPr>
          <p:cNvPr id="191" name="Google Shape;191;p10"/>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400"/>
              <a:buNone/>
            </a:pPr>
            <a:r>
              <a:rPr lang="es-ES"/>
              <a:t>En la espiritualidad agustiniana</a:t>
            </a:r>
            <a:endParaRPr/>
          </a:p>
        </p:txBody>
      </p:sp>
      <p:pic>
        <p:nvPicPr>
          <p:cNvPr id="192" name="Google Shape;192;p10"/>
          <p:cNvPicPr preferRelativeResize="0">
            <a:picLocks noGrp="1"/>
          </p:cNvPicPr>
          <p:nvPr>
            <p:ph type="pic" idx="2"/>
          </p:nvPr>
        </p:nvPicPr>
        <p:blipFill rotWithShape="1">
          <a:blip r:embed="rId3">
            <a:alphaModFix/>
          </a:blip>
          <a:srcRect t="8564" b="8564"/>
          <a:stretch/>
        </p:blipFill>
        <p:spPr>
          <a:xfrm>
            <a:off x="20" y="10"/>
            <a:ext cx="5913419" cy="68579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SAN AGUSTÍN ¿SANTO?</a:t>
            </a:r>
            <a:endParaRPr/>
          </a:p>
        </p:txBody>
      </p:sp>
      <p:pic>
        <p:nvPicPr>
          <p:cNvPr id="198" name="Google Shape;198;p11" descr="Texto&#10;&#10;El contenido generado por IA puede ser incorrecto."/>
          <p:cNvPicPr preferRelativeResize="0">
            <a:picLocks noGrp="1"/>
          </p:cNvPicPr>
          <p:nvPr>
            <p:ph type="body" idx="1"/>
          </p:nvPr>
        </p:nvPicPr>
        <p:blipFill rotWithShape="1">
          <a:blip r:embed="rId3">
            <a:alphaModFix/>
          </a:blip>
          <a:srcRect/>
          <a:stretch/>
        </p:blipFill>
        <p:spPr>
          <a:xfrm>
            <a:off x="1065212" y="1825625"/>
            <a:ext cx="4530725" cy="4530725"/>
          </a:xfrm>
          <a:prstGeom prst="rect">
            <a:avLst/>
          </a:prstGeom>
          <a:noFill/>
          <a:ln>
            <a:noFill/>
          </a:ln>
        </p:spPr>
      </p:pic>
      <p:pic>
        <p:nvPicPr>
          <p:cNvPr id="199" name="Google Shape;199;p11" descr="Imagen que contiene persona, agua, exterior, parado&#10;&#10;El contenido generado por IA puede ser incorrecto."/>
          <p:cNvPicPr preferRelativeResize="0">
            <a:picLocks noGrp="1"/>
          </p:cNvPicPr>
          <p:nvPr>
            <p:ph type="body" idx="2"/>
          </p:nvPr>
        </p:nvPicPr>
        <p:blipFill rotWithShape="1">
          <a:blip r:embed="rId4">
            <a:alphaModFix/>
          </a:blip>
          <a:srcRect/>
          <a:stretch/>
        </p:blipFill>
        <p:spPr>
          <a:xfrm>
            <a:off x="5948516" y="1825625"/>
            <a:ext cx="3166086" cy="4522980"/>
          </a:xfrm>
          <a:prstGeom prst="rect">
            <a:avLst/>
          </a:prstGeom>
          <a:noFill/>
          <a:ln>
            <a:noFill/>
          </a:ln>
        </p:spPr>
      </p:pic>
      <p:pic>
        <p:nvPicPr>
          <p:cNvPr id="200" name="Google Shape;200;p11" descr="Imagen que contiene Logotipo&#10;&#10;El contenido generado por IA puede ser incorrecto."/>
          <p:cNvPicPr preferRelativeResize="0"/>
          <p:nvPr/>
        </p:nvPicPr>
        <p:blipFill rotWithShape="1">
          <a:blip r:embed="rId5">
            <a:alphaModFix/>
          </a:blip>
          <a:srcRect/>
          <a:stretch/>
        </p:blipFill>
        <p:spPr>
          <a:xfrm>
            <a:off x="9380702" y="6111815"/>
            <a:ext cx="1867401" cy="635302"/>
          </a:xfrm>
          <a:prstGeom prst="roundRect">
            <a:avLst>
              <a:gd name="adj" fmla="val 8594"/>
            </a:avLst>
          </a:prstGeom>
          <a:solidFill>
            <a:srgbClr val="ECECEC"/>
          </a:solidFill>
          <a:ln>
            <a:noFill/>
          </a:ln>
          <a:effectLst>
            <a:reflection stA="38000" endPos="28000" dist="5000" dir="5400000" sy="-100000" algn="bl" rotWithShape="0"/>
          </a:effectLst>
        </p:spPr>
      </p:pic>
      <p:sp>
        <p:nvSpPr>
          <p:cNvPr id="201" name="Google Shape;201;p11"/>
          <p:cNvSpPr txBox="1"/>
          <p:nvPr/>
        </p:nvSpPr>
        <p:spPr>
          <a:xfrm>
            <a:off x="9380702" y="2064774"/>
            <a:ext cx="2250859" cy="31393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0" i="0" u="none" strike="noStrike" cap="none">
                <a:solidFill>
                  <a:schemeClr val="dk1"/>
                </a:solidFill>
                <a:latin typeface="Calibri"/>
                <a:ea typeface="Calibri"/>
                <a:cs typeface="Calibri"/>
                <a:sym typeface="Calibri"/>
              </a:rPr>
              <a:t>Agustín no debería ser santo por su pasado, pero lo es porque dejó que Dios transformara ese pasado. </a:t>
            </a:r>
            <a:endParaRPr/>
          </a:p>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s-ES" sz="1800" b="0" i="1" u="none" strike="noStrike" cap="none">
                <a:solidFill>
                  <a:schemeClr val="dk1"/>
                </a:solidFill>
                <a:latin typeface="Calibri"/>
                <a:ea typeface="Calibri"/>
                <a:cs typeface="Calibri"/>
                <a:sym typeface="Calibri"/>
              </a:rPr>
              <a:t> "La santidad agustiniana no es ser perfecto, es estar siempre en camino</a:t>
            </a:r>
            <a:r>
              <a:rPr lang="es-E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txBox="1">
            <a:spLocks noGrp="1"/>
          </p:cNvSpPr>
          <p:nvPr>
            <p:ph type="body" idx="1"/>
          </p:nvPr>
        </p:nvSpPr>
        <p:spPr>
          <a:xfrm>
            <a:off x="6717322" y="3762986"/>
            <a:ext cx="4938058" cy="1500187"/>
          </a:xfrm>
          <a:prstGeom prst="rect">
            <a:avLst/>
          </a:prstGeom>
          <a:noFill/>
          <a:ln>
            <a:noFill/>
          </a:ln>
        </p:spPr>
        <p:txBody>
          <a:bodyPr spcFirstLastPara="1" wrap="square" lIns="91425" tIns="45700" rIns="91425" bIns="45700" anchor="t" anchorCtr="0">
            <a:normAutofit fontScale="92500" lnSpcReduction="10000"/>
          </a:bodyPr>
          <a:lstStyle/>
          <a:p>
            <a:pPr marL="457200" lvl="0" indent="-457200" algn="l" rtl="0">
              <a:lnSpc>
                <a:spcPct val="120000"/>
              </a:lnSpc>
              <a:spcBef>
                <a:spcPts val="0"/>
              </a:spcBef>
              <a:spcAft>
                <a:spcPts val="0"/>
              </a:spcAft>
              <a:buClr>
                <a:schemeClr val="dk1"/>
              </a:buClr>
              <a:buSzPct val="100000"/>
              <a:buAutoNum type="arabicPeriod"/>
            </a:pPr>
            <a:r>
              <a:rPr lang="es-ES"/>
              <a:t>INTERIORIDAD </a:t>
            </a:r>
            <a:endParaRPr/>
          </a:p>
          <a:p>
            <a:pPr marL="457200" lvl="0" indent="-457200" algn="l" rtl="0">
              <a:lnSpc>
                <a:spcPct val="120000"/>
              </a:lnSpc>
              <a:spcBef>
                <a:spcPts val="1000"/>
              </a:spcBef>
              <a:spcAft>
                <a:spcPts val="0"/>
              </a:spcAft>
              <a:buClr>
                <a:schemeClr val="dk1"/>
              </a:buClr>
              <a:buSzPct val="100000"/>
              <a:buAutoNum type="arabicPeriod"/>
            </a:pPr>
            <a:r>
              <a:rPr lang="es-ES"/>
              <a:t>COMUNIDAD</a:t>
            </a:r>
            <a:endParaRPr/>
          </a:p>
          <a:p>
            <a:pPr marL="457200" lvl="0" indent="-457200" algn="l" rtl="0">
              <a:lnSpc>
                <a:spcPct val="120000"/>
              </a:lnSpc>
              <a:spcBef>
                <a:spcPts val="1000"/>
              </a:spcBef>
              <a:spcAft>
                <a:spcPts val="0"/>
              </a:spcAft>
              <a:buClr>
                <a:schemeClr val="dk1"/>
              </a:buClr>
              <a:buSzPct val="100000"/>
              <a:buAutoNum type="arabicPeriod"/>
            </a:pPr>
            <a:r>
              <a:rPr lang="es-ES"/>
              <a:t>SERVICIO</a:t>
            </a:r>
            <a:endParaRPr/>
          </a:p>
        </p:txBody>
      </p:sp>
      <p:pic>
        <p:nvPicPr>
          <p:cNvPr id="207" name="Google Shape;207;p12" descr="Logotipo&#10;&#10;El contenido generado por IA puede ser incorrecto."/>
          <p:cNvPicPr preferRelativeResize="0">
            <a:picLocks noGrp="1"/>
          </p:cNvPicPr>
          <p:nvPr>
            <p:ph type="pic" idx="2"/>
          </p:nvPr>
        </p:nvPicPr>
        <p:blipFill rotWithShape="1">
          <a:blip r:embed="rId3">
            <a:alphaModFix/>
          </a:blip>
          <a:srcRect l="12754" r="12754"/>
          <a:stretch/>
        </p:blipFill>
        <p:spPr>
          <a:xfrm>
            <a:off x="0" y="0"/>
            <a:ext cx="6470160" cy="6067396"/>
          </a:xfrm>
          <a:prstGeom prst="rect">
            <a:avLst/>
          </a:prstGeom>
          <a:solidFill>
            <a:schemeClr val="accent4"/>
          </a:solidFill>
          <a:ln>
            <a:noFill/>
          </a:ln>
        </p:spPr>
      </p:pic>
      <p:sp>
        <p:nvSpPr>
          <p:cNvPr id="208" name="Google Shape;208;p12"/>
          <p:cNvSpPr txBox="1">
            <a:spLocks noGrp="1"/>
          </p:cNvSpPr>
          <p:nvPr>
            <p:ph type="title"/>
          </p:nvPr>
        </p:nvSpPr>
        <p:spPr>
          <a:xfrm>
            <a:off x="6717322" y="1863970"/>
            <a:ext cx="4938058" cy="18720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Calibri"/>
              <a:buNone/>
            </a:pPr>
            <a:r>
              <a:rPr lang="es-ES" sz="4800"/>
              <a:t>LOS TRES PILARES </a:t>
            </a:r>
            <a:r>
              <a:rPr lang="es-ES" sz="2800"/>
              <a:t>DE LA SANTIDAD AGUSTINIANA</a:t>
            </a:r>
            <a:endParaRPr/>
          </a:p>
        </p:txBody>
      </p:sp>
      <p:pic>
        <p:nvPicPr>
          <p:cNvPr id="209" name="Google Shape;209;p12" descr="Imagen que contiene Logotipo&#10;&#10;El contenido generado por IA puede ser incorrecto."/>
          <p:cNvPicPr preferRelativeResize="0"/>
          <p:nvPr/>
        </p:nvPicPr>
        <p:blipFill rotWithShape="1">
          <a:blip r:embed="rId4">
            <a:alphaModFix/>
          </a:blip>
          <a:srcRect/>
          <a:stretch/>
        </p:blipFill>
        <p:spPr>
          <a:xfrm>
            <a:off x="9292211" y="6001332"/>
            <a:ext cx="2061589" cy="701366"/>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3"/>
          <p:cNvSpPr txBox="1">
            <a:spLocks noGrp="1"/>
          </p:cNvSpPr>
          <p:nvPr>
            <p:ph type="title"/>
          </p:nvPr>
        </p:nvSpPr>
        <p:spPr>
          <a:xfrm>
            <a:off x="608639" y="457200"/>
            <a:ext cx="3932237" cy="16002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300"/>
              <a:buFont typeface="Calibri"/>
              <a:buNone/>
            </a:pPr>
            <a:r>
              <a:rPr lang="es-ES" sz="3300"/>
              <a:t>NTERIORIDAD: CONÓCETE, ACÉPTATE, SUPÉRATE</a:t>
            </a:r>
            <a:endParaRPr/>
          </a:p>
        </p:txBody>
      </p:sp>
      <p:sp>
        <p:nvSpPr>
          <p:cNvPr id="215" name="Google Shape;215;p13"/>
          <p:cNvSpPr txBox="1">
            <a:spLocks noGrp="1"/>
          </p:cNvSpPr>
          <p:nvPr>
            <p:ph type="body" idx="1"/>
          </p:nvPr>
        </p:nvSpPr>
        <p:spPr>
          <a:xfrm>
            <a:off x="235974" y="2406769"/>
            <a:ext cx="4719483" cy="3660626"/>
          </a:xfrm>
          <a:prstGeom prst="rect">
            <a:avLst/>
          </a:prstGeom>
          <a:noFill/>
          <a:ln>
            <a:noFill/>
          </a:ln>
        </p:spPr>
        <p:txBody>
          <a:bodyPr spcFirstLastPara="1" wrap="square" lIns="0" tIns="45700" rIns="0" bIns="45700" anchor="t" anchorCtr="0">
            <a:normAutofit fontScale="92500" lnSpcReduction="20000"/>
          </a:bodyPr>
          <a:lstStyle/>
          <a:p>
            <a:pPr marL="0" lvl="0" indent="0" algn="ctr" rtl="0">
              <a:lnSpc>
                <a:spcPct val="90000"/>
              </a:lnSpc>
              <a:spcBef>
                <a:spcPts val="0"/>
              </a:spcBef>
              <a:spcAft>
                <a:spcPts val="0"/>
              </a:spcAft>
              <a:buClr>
                <a:schemeClr val="dk1"/>
              </a:buClr>
              <a:buSzPct val="100000"/>
              <a:buNone/>
            </a:pPr>
            <a:r>
              <a:rPr lang="es-ES" sz="1900" b="1"/>
              <a:t>Atrévete a mirar dentro (luces y sombras).</a:t>
            </a:r>
            <a:endParaRPr/>
          </a:p>
          <a:p>
            <a:pPr marL="0" lvl="0" indent="0" algn="just" rtl="0">
              <a:lnSpc>
                <a:spcPct val="90000"/>
              </a:lnSpc>
              <a:spcBef>
                <a:spcPts val="2400"/>
              </a:spcBef>
              <a:spcAft>
                <a:spcPts val="0"/>
              </a:spcAft>
              <a:buClr>
                <a:schemeClr val="dk1"/>
              </a:buClr>
              <a:buSzPct val="100000"/>
              <a:buNone/>
            </a:pPr>
            <a:r>
              <a:rPr lang="es-ES" sz="1300"/>
              <a:t>Esto es lo más valiente que podéis hacer en un mundo que nos empuja a vivir siempre "fuera" (en el móvil, en el próximo plan, en lo que piensan los demás). "Mirar dentro" es atreverse a hacer silencio y preguntarte: ¿quién soy de verdad?</a:t>
            </a:r>
            <a:endParaRPr/>
          </a:p>
          <a:p>
            <a:pPr marL="0" lvl="0" indent="0" algn="just" rtl="0">
              <a:lnSpc>
                <a:spcPct val="90000"/>
              </a:lnSpc>
              <a:spcBef>
                <a:spcPts val="2400"/>
              </a:spcBef>
              <a:spcAft>
                <a:spcPts val="0"/>
              </a:spcAft>
              <a:buClr>
                <a:schemeClr val="dk1"/>
              </a:buClr>
              <a:buSzPct val="100000"/>
              <a:buNone/>
            </a:pPr>
            <a:r>
              <a:rPr lang="es-ES" sz="1300"/>
              <a:t>Es hacerte una "radiografía" honesta, sin filtros de Instagram.</a:t>
            </a:r>
            <a:endParaRPr/>
          </a:p>
          <a:p>
            <a:pPr marL="0" lvl="0" indent="0" algn="just" rtl="0">
              <a:lnSpc>
                <a:spcPct val="90000"/>
              </a:lnSpc>
              <a:spcBef>
                <a:spcPts val="2400"/>
              </a:spcBef>
              <a:spcAft>
                <a:spcPts val="0"/>
              </a:spcAft>
              <a:buClr>
                <a:schemeClr val="dk1"/>
              </a:buClr>
              <a:buSzPct val="100000"/>
              <a:buNone/>
            </a:pPr>
            <a:r>
              <a:rPr lang="es-ES" sz="1300"/>
              <a:t>Mirar tus luces: ¿Qué dones tienes? ¿Qué se te da bien? ¿En qué brillas? (Tu inteligencia, tu lealtad con los amigos, tu creatividad, tu capacidad de hacer reír a la gente...).</a:t>
            </a:r>
            <a:endParaRPr/>
          </a:p>
          <a:p>
            <a:pPr marL="0" lvl="0" indent="0" algn="just" rtl="0">
              <a:lnSpc>
                <a:spcPct val="90000"/>
              </a:lnSpc>
              <a:spcBef>
                <a:spcPts val="2400"/>
              </a:spcBef>
              <a:spcAft>
                <a:spcPts val="0"/>
              </a:spcAft>
              <a:buClr>
                <a:schemeClr val="dk1"/>
              </a:buClr>
              <a:buSzPct val="100000"/>
              <a:buNone/>
            </a:pPr>
            <a:r>
              <a:rPr lang="es-ES" sz="1300"/>
              <a:t>Mirar tus sombras: ¿Qué te da miedo? ¿Cuáles son tus fallos? ¿Esa parte de ti que escondes? (Tu pereza para estudiar, tu mal genio, tu inseguridad, tu egoísmo...).</a:t>
            </a:r>
            <a:endParaRPr/>
          </a:p>
          <a:p>
            <a:pPr marL="0" lvl="0" indent="0" algn="just" rtl="0">
              <a:lnSpc>
                <a:spcPct val="90000"/>
              </a:lnSpc>
              <a:spcBef>
                <a:spcPts val="2400"/>
              </a:spcBef>
              <a:spcAft>
                <a:spcPts val="0"/>
              </a:spcAft>
              <a:buClr>
                <a:schemeClr val="dk1"/>
              </a:buClr>
              <a:buSzPct val="100000"/>
              <a:buNone/>
            </a:pPr>
            <a:r>
              <a:rPr lang="es-ES" sz="1300"/>
              <a:t>Agustín lo hizo en sus Confesiones. No puedes empezar a construir nada sólido en tu vida si no es sobre la verdad de quién eres.</a:t>
            </a:r>
            <a:endParaRPr sz="1300"/>
          </a:p>
        </p:txBody>
      </p:sp>
      <p:pic>
        <p:nvPicPr>
          <p:cNvPr id="216" name="Google Shape;216;p13" descr="Un hombre con el sol en la playa&#10;&#10;El contenido generado por IA puede ser incorrecto."/>
          <p:cNvPicPr preferRelativeResize="0">
            <a:picLocks noGrp="1"/>
          </p:cNvPicPr>
          <p:nvPr>
            <p:ph type="body" idx="2"/>
          </p:nvPr>
        </p:nvPicPr>
        <p:blipFill rotWithShape="1">
          <a:blip r:embed="rId3">
            <a:alphaModFix/>
          </a:blip>
          <a:srcRect l="20419" r="23854"/>
          <a:stretch/>
        </p:blipFill>
        <p:spPr>
          <a:xfrm>
            <a:off x="5758154" y="457200"/>
            <a:ext cx="5789425" cy="5610195"/>
          </a:xfrm>
          <a:prstGeom prst="rect">
            <a:avLst/>
          </a:prstGeom>
          <a:noFill/>
          <a:ln>
            <a:noFill/>
          </a:ln>
        </p:spPr>
      </p:pic>
      <p:pic>
        <p:nvPicPr>
          <p:cNvPr id="217" name="Google Shape;217;p13" descr="Imagen que contiene Logotipo&#10;&#10;El contenido generado por IA puede ser incorrecto."/>
          <p:cNvPicPr preferRelativeResize="0"/>
          <p:nvPr/>
        </p:nvPicPr>
        <p:blipFill rotWithShape="1">
          <a:blip r:embed="rId4">
            <a:alphaModFix/>
          </a:blip>
          <a:srcRect/>
          <a:stretch/>
        </p:blipFill>
        <p:spPr>
          <a:xfrm>
            <a:off x="9301316" y="6102269"/>
            <a:ext cx="2032820" cy="691579"/>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COMUNIDAD</a:t>
            </a:r>
            <a:endParaRPr/>
          </a:p>
        </p:txBody>
      </p:sp>
      <p:sp>
        <p:nvSpPr>
          <p:cNvPr id="223" name="Google Shape;223;p14"/>
          <p:cNvSpPr txBox="1">
            <a:spLocks noGrp="1"/>
          </p:cNvSpPr>
          <p:nvPr>
            <p:ph type="body" idx="1"/>
          </p:nvPr>
        </p:nvSpPr>
        <p:spPr>
          <a:xfrm>
            <a:off x="838200" y="1825625"/>
            <a:ext cx="5948516" cy="4530724"/>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10000"/>
              </a:lnSpc>
              <a:spcBef>
                <a:spcPts val="0"/>
              </a:spcBef>
              <a:spcAft>
                <a:spcPts val="0"/>
              </a:spcAft>
              <a:buClr>
                <a:schemeClr val="dk1"/>
              </a:buClr>
              <a:buSzPts val="2000"/>
              <a:buNone/>
            </a:pPr>
            <a:r>
              <a:rPr lang="es-ES" sz="2000" b="1"/>
              <a:t>La  santidad agustiniana NUNCA es solitaria.</a:t>
            </a:r>
            <a:endParaRPr/>
          </a:p>
          <a:p>
            <a:pPr marL="228600" lvl="0" indent="-228600" algn="l" rtl="0">
              <a:lnSpc>
                <a:spcPct val="110000"/>
              </a:lnSpc>
              <a:spcBef>
                <a:spcPts val="1000"/>
              </a:spcBef>
              <a:spcAft>
                <a:spcPts val="0"/>
              </a:spcAft>
              <a:buClr>
                <a:schemeClr val="dk1"/>
              </a:buClr>
              <a:buSzPts val="1600"/>
              <a:buChar char="•"/>
            </a:pPr>
            <a:r>
              <a:rPr lang="es-ES"/>
              <a:t>En nuestra sociedad, mola mucho el rollo del "lobo solitario", el "yo me lo monto por mi cuenta". Incluso en la fe, es fácil caer en el "Dios y yo" o "mi fe a mi manera", donde voy a Misa si me apetece y mi relación con Dios es un asunto privado.</a:t>
            </a:r>
            <a:endParaRPr/>
          </a:p>
          <a:p>
            <a:pPr marL="228600" lvl="0" indent="-228600" algn="l" rtl="0">
              <a:lnSpc>
                <a:spcPct val="110000"/>
              </a:lnSpc>
              <a:spcBef>
                <a:spcPts val="1000"/>
              </a:spcBef>
              <a:spcAft>
                <a:spcPts val="0"/>
              </a:spcAft>
              <a:buClr>
                <a:schemeClr val="dk1"/>
              </a:buClr>
              <a:buSzPts val="1600"/>
              <a:buChar char="•"/>
            </a:pPr>
            <a:r>
              <a:rPr lang="es-ES"/>
              <a:t>San Agustín diría que eso es imposible. Para él, no se puede ser cristiano en solitario. ¡Le explotaría la cabeza!</a:t>
            </a:r>
            <a:endParaRPr/>
          </a:p>
          <a:p>
            <a:pPr marL="228600" lvl="0" indent="-228600" algn="l" rtl="0">
              <a:lnSpc>
                <a:spcPct val="110000"/>
              </a:lnSpc>
              <a:spcBef>
                <a:spcPts val="1000"/>
              </a:spcBef>
              <a:spcAft>
                <a:spcPts val="0"/>
              </a:spcAft>
              <a:buClr>
                <a:schemeClr val="dk1"/>
              </a:buClr>
              <a:buSzPts val="1600"/>
              <a:buChar char="•"/>
            </a:pPr>
            <a:r>
              <a:rPr lang="es-ES"/>
              <a:t>¿Por qué? Porque no seguimos una idea, seguimos a un Dios que se hizo comunidad (Trinidad) y que fundó una comunidad (la Iglesia). </a:t>
            </a:r>
            <a:endParaRPr/>
          </a:p>
          <a:p>
            <a:pPr marL="228600" lvl="0" indent="-228600" algn="l" rtl="0">
              <a:lnSpc>
                <a:spcPct val="110000"/>
              </a:lnSpc>
              <a:spcBef>
                <a:spcPts val="1000"/>
              </a:spcBef>
              <a:spcAft>
                <a:spcPts val="0"/>
              </a:spcAft>
              <a:buClr>
                <a:schemeClr val="dk1"/>
              </a:buClr>
              <a:buSzPts val="1600"/>
              <a:buChar char="•"/>
            </a:pPr>
            <a:r>
              <a:rPr lang="es-ES"/>
              <a:t>La fe nace, crece y se madura en grupo.</a:t>
            </a:r>
            <a:endParaRPr/>
          </a:p>
          <a:p>
            <a:pPr marL="228600" lvl="0" indent="-228600" algn="l" rtl="0">
              <a:lnSpc>
                <a:spcPct val="110000"/>
              </a:lnSpc>
              <a:spcBef>
                <a:spcPts val="1000"/>
              </a:spcBef>
              <a:spcAft>
                <a:spcPts val="0"/>
              </a:spcAft>
              <a:buClr>
                <a:schemeClr val="dk1"/>
              </a:buClr>
              <a:buSzPts val="1600"/>
              <a:buChar char="•"/>
            </a:pPr>
            <a:r>
              <a:rPr lang="es-ES"/>
              <a:t>Agustín mismo se convirtió rodeado de sus amigos (Alipio, Nebridio...). </a:t>
            </a:r>
            <a:endParaRPr/>
          </a:p>
          <a:p>
            <a:pPr marL="228600" lvl="0" indent="-228600" algn="l" rtl="0">
              <a:lnSpc>
                <a:spcPct val="110000"/>
              </a:lnSpc>
              <a:spcBef>
                <a:spcPts val="1000"/>
              </a:spcBef>
              <a:spcAft>
                <a:spcPts val="0"/>
              </a:spcAft>
              <a:buClr>
                <a:schemeClr val="dk1"/>
              </a:buClr>
              <a:buSzPts val="1600"/>
              <a:buChar char="•"/>
            </a:pPr>
            <a:r>
              <a:rPr lang="es-ES"/>
              <a:t>Su experiencia fundacional en el monasterio fue vivir "con una sola alma y un solo corazón" con sus amigos, buscando a Dios juntos.</a:t>
            </a:r>
            <a:endParaRPr/>
          </a:p>
        </p:txBody>
      </p:sp>
      <p:pic>
        <p:nvPicPr>
          <p:cNvPr id="224" name="Google Shape;224;p14" descr="Imagen que contiene lego, juguete, tabla, cumpleaños&#10;&#10;El contenido generado por IA puede ser incorrecto."/>
          <p:cNvPicPr preferRelativeResize="0">
            <a:picLocks noGrp="1"/>
          </p:cNvPicPr>
          <p:nvPr>
            <p:ph type="body" idx="2"/>
          </p:nvPr>
        </p:nvPicPr>
        <p:blipFill rotWithShape="1">
          <a:blip r:embed="rId3">
            <a:alphaModFix/>
          </a:blip>
          <a:srcRect l="10326" t="229" r="36862" b="-229"/>
          <a:stretch/>
        </p:blipFill>
        <p:spPr>
          <a:xfrm>
            <a:off x="7128387" y="1825625"/>
            <a:ext cx="3883742" cy="4541140"/>
          </a:xfrm>
          <a:prstGeom prst="rect">
            <a:avLst/>
          </a:prstGeom>
          <a:noFill/>
          <a:ln>
            <a:noFill/>
          </a:ln>
        </p:spPr>
      </p:pic>
      <p:pic>
        <p:nvPicPr>
          <p:cNvPr id="225" name="Google Shape;225;p14" descr="Imagen que contiene Logotipo&#10;&#10;El contenido generado por IA puede ser incorrecto."/>
          <p:cNvPicPr preferRelativeResize="0"/>
          <p:nvPr/>
        </p:nvPicPr>
        <p:blipFill rotWithShape="1">
          <a:blip r:embed="rId4">
            <a:alphaModFix/>
          </a:blip>
          <a:srcRect/>
          <a:stretch/>
        </p:blipFill>
        <p:spPr>
          <a:xfrm>
            <a:off x="9307461" y="6116315"/>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5"/>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SERVICIO</a:t>
            </a:r>
            <a:endParaRPr/>
          </a:p>
        </p:txBody>
      </p:sp>
      <p:pic>
        <p:nvPicPr>
          <p:cNvPr id="231" name="Google Shape;231;p15"/>
          <p:cNvPicPr preferRelativeResize="0">
            <a:picLocks noGrp="1"/>
          </p:cNvPicPr>
          <p:nvPr>
            <p:ph type="body" idx="1"/>
          </p:nvPr>
        </p:nvPicPr>
        <p:blipFill rotWithShape="1">
          <a:blip r:embed="rId3">
            <a:alphaModFix/>
          </a:blip>
          <a:srcRect l="19071" r="19071"/>
          <a:stretch/>
        </p:blipFill>
        <p:spPr>
          <a:xfrm>
            <a:off x="838200" y="1825625"/>
            <a:ext cx="4984820" cy="4530724"/>
          </a:xfrm>
          <a:prstGeom prst="rect">
            <a:avLst/>
          </a:prstGeom>
          <a:noFill/>
          <a:ln>
            <a:noFill/>
          </a:ln>
        </p:spPr>
      </p:pic>
      <p:sp>
        <p:nvSpPr>
          <p:cNvPr id="232" name="Google Shape;232;p15"/>
          <p:cNvSpPr txBox="1">
            <a:spLocks noGrp="1"/>
          </p:cNvSpPr>
          <p:nvPr>
            <p:ph type="body" idx="2"/>
          </p:nvPr>
        </p:nvSpPr>
        <p:spPr>
          <a:xfrm>
            <a:off x="6368978" y="1825625"/>
            <a:ext cx="4984821" cy="454114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20000"/>
              </a:lnSpc>
              <a:spcBef>
                <a:spcPts val="0"/>
              </a:spcBef>
              <a:spcAft>
                <a:spcPts val="0"/>
              </a:spcAft>
              <a:buClr>
                <a:schemeClr val="dk1"/>
              </a:buClr>
              <a:buSzPts val="1600"/>
              <a:buNone/>
            </a:pPr>
            <a:r>
              <a:rPr lang="es-ES" b="1"/>
              <a:t>TOMA LA VIDA CON RESPONSABILIDAD </a:t>
            </a:r>
            <a:endParaRPr/>
          </a:p>
          <a:p>
            <a:pPr marL="0" lvl="0" indent="0" algn="ctr" rtl="0">
              <a:lnSpc>
                <a:spcPct val="120000"/>
              </a:lnSpc>
              <a:spcBef>
                <a:spcPts val="1000"/>
              </a:spcBef>
              <a:spcAft>
                <a:spcPts val="0"/>
              </a:spcAft>
              <a:buClr>
                <a:schemeClr val="dk1"/>
              </a:buClr>
              <a:buSzPts val="1600"/>
              <a:buNone/>
            </a:pPr>
            <a:r>
              <a:rPr lang="es-ES" b="1"/>
              <a:t>Y ACEPTA TU MISIÓN.</a:t>
            </a:r>
            <a:endParaRPr/>
          </a:p>
          <a:p>
            <a:pPr marL="228600" lvl="0" indent="-228600" algn="just" rtl="0">
              <a:lnSpc>
                <a:spcPct val="120000"/>
              </a:lnSpc>
              <a:spcBef>
                <a:spcPts val="1000"/>
              </a:spcBef>
              <a:spcAft>
                <a:spcPts val="0"/>
              </a:spcAft>
              <a:buClr>
                <a:schemeClr val="dk1"/>
              </a:buClr>
              <a:buSzPts val="1600"/>
              <a:buChar char="•"/>
            </a:pPr>
            <a:r>
              <a:rPr lang="es-ES"/>
              <a:t>Tomar la vida con responsabilidad es pasar de ser "consumidor" a ser "protagonista". Es dejar de preguntarte "¿qué puede hacer la universidad/mi familia/mis amigos por mí?" y empezar a preguntar "¿qué puedo hacer yo aquí?".</a:t>
            </a:r>
            <a:endParaRPr/>
          </a:p>
          <a:p>
            <a:pPr marL="228600" lvl="0" indent="-228600" algn="just" rtl="0">
              <a:lnSpc>
                <a:spcPct val="120000"/>
              </a:lnSpc>
              <a:spcBef>
                <a:spcPts val="1000"/>
              </a:spcBef>
              <a:spcAft>
                <a:spcPts val="0"/>
              </a:spcAft>
              <a:buClr>
                <a:schemeClr val="dk1"/>
              </a:buClr>
              <a:buSzPts val="1600"/>
              <a:buChar char="•"/>
            </a:pPr>
            <a:r>
              <a:rPr lang="es-ES"/>
              <a:t>Aceptar tu misión es una de las ideas más potentes que hablamos: "No tengo una misión, soy una misión". Tu vida no es un accidente. </a:t>
            </a:r>
            <a:endParaRPr/>
          </a:p>
          <a:p>
            <a:pPr marL="228600" lvl="0" indent="-228600" algn="just" rtl="0">
              <a:lnSpc>
                <a:spcPct val="120000"/>
              </a:lnSpc>
              <a:spcBef>
                <a:spcPts val="1000"/>
              </a:spcBef>
              <a:spcAft>
                <a:spcPts val="0"/>
              </a:spcAft>
              <a:buClr>
                <a:schemeClr val="dk1"/>
              </a:buClr>
              <a:buSzPts val="1600"/>
              <a:buChar char="•"/>
            </a:pPr>
            <a:r>
              <a:rPr lang="es-ES"/>
              <a:t>Estás en esta COLEGIO, con esta gente, en este momento de la historia por una razón. El servicio empieza cuando aceptas que tu vida tiene un propósito que va más allá de ti mismo.</a:t>
            </a:r>
            <a:endParaRPr/>
          </a:p>
        </p:txBody>
      </p:sp>
      <p:pic>
        <p:nvPicPr>
          <p:cNvPr id="233" name="Google Shape;233;p15" descr="Imagen que contiene Logotipo&#10;&#10;El contenido generado por IA puede ser incorrecto."/>
          <p:cNvPicPr preferRelativeResize="0"/>
          <p:nvPr/>
        </p:nvPicPr>
        <p:blipFill rotWithShape="1">
          <a:blip r:embed="rId4">
            <a:alphaModFix/>
          </a:blip>
          <a:srcRect/>
          <a:stretch/>
        </p:blipFill>
        <p:spPr>
          <a:xfrm>
            <a:off x="9277963" y="6110867"/>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a:spLocks noGrp="1"/>
          </p:cNvSpPr>
          <p:nvPr>
            <p:ph type="body" idx="1"/>
          </p:nvPr>
        </p:nvSpPr>
        <p:spPr>
          <a:xfrm>
            <a:off x="6626942" y="3762986"/>
            <a:ext cx="5028438" cy="2304410"/>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120000"/>
              </a:lnSpc>
              <a:spcBef>
                <a:spcPts val="0"/>
              </a:spcBef>
              <a:spcAft>
                <a:spcPts val="0"/>
              </a:spcAft>
              <a:buClr>
                <a:schemeClr val="dk1"/>
              </a:buClr>
              <a:buSzPct val="100000"/>
              <a:buNone/>
            </a:pPr>
            <a:r>
              <a:rPr lang="es-ES" sz="6200"/>
              <a:t>Hoy celebramos a santos agustinos, </a:t>
            </a:r>
            <a:endParaRPr/>
          </a:p>
          <a:p>
            <a:pPr marL="0" lvl="0" indent="0" algn="ctr" rtl="0">
              <a:lnSpc>
                <a:spcPct val="120000"/>
              </a:lnSpc>
              <a:spcBef>
                <a:spcPts val="1000"/>
              </a:spcBef>
              <a:spcAft>
                <a:spcPts val="0"/>
              </a:spcAft>
              <a:buClr>
                <a:schemeClr val="dk1"/>
              </a:buClr>
              <a:buSzPct val="100000"/>
              <a:buNone/>
            </a:pPr>
            <a:r>
              <a:rPr lang="es-ES" sz="6200"/>
              <a:t>muchos de ellos españoles</a:t>
            </a:r>
            <a:endParaRPr/>
          </a:p>
          <a:p>
            <a:pPr marL="0" lvl="0" indent="0" algn="ctr" rtl="0">
              <a:lnSpc>
                <a:spcPct val="120000"/>
              </a:lnSpc>
              <a:spcBef>
                <a:spcPts val="1000"/>
              </a:spcBef>
              <a:spcAft>
                <a:spcPts val="0"/>
              </a:spcAft>
              <a:buClr>
                <a:schemeClr val="dk1"/>
              </a:buClr>
              <a:buSzPct val="100000"/>
              <a:buNone/>
            </a:pPr>
            <a:r>
              <a:rPr lang="es-ES" sz="4000" b="1"/>
              <a:t>SANTO TOMÁS DE VILLANUEVA - SAN JUAN DE SAHAGÚN- </a:t>
            </a:r>
            <a:endParaRPr/>
          </a:p>
          <a:p>
            <a:pPr marL="0" lvl="0" indent="0" algn="ctr" rtl="0">
              <a:lnSpc>
                <a:spcPct val="120000"/>
              </a:lnSpc>
              <a:spcBef>
                <a:spcPts val="1000"/>
              </a:spcBef>
              <a:spcAft>
                <a:spcPts val="0"/>
              </a:spcAft>
              <a:buClr>
                <a:schemeClr val="dk1"/>
              </a:buClr>
              <a:buSzPct val="100000"/>
              <a:buNone/>
            </a:pPr>
            <a:r>
              <a:rPr lang="es-ES" sz="4000" b="1"/>
              <a:t>SAN ALONSO DE OROZCO -  SAN EZEQUIEL MORENO – </a:t>
            </a:r>
            <a:endParaRPr/>
          </a:p>
          <a:p>
            <a:pPr marL="0" lvl="0" indent="0" algn="ctr" rtl="0">
              <a:lnSpc>
                <a:spcPct val="120000"/>
              </a:lnSpc>
              <a:spcBef>
                <a:spcPts val="1000"/>
              </a:spcBef>
              <a:spcAft>
                <a:spcPts val="0"/>
              </a:spcAft>
              <a:buClr>
                <a:schemeClr val="dk1"/>
              </a:buClr>
              <a:buSzPct val="100000"/>
              <a:buNone/>
            </a:pPr>
            <a:r>
              <a:rPr lang="es-ES" sz="4000" b="1"/>
              <a:t>SAN ANSELMO POLANCO</a:t>
            </a:r>
            <a:endParaRPr sz="4000" b="1"/>
          </a:p>
        </p:txBody>
      </p:sp>
      <p:pic>
        <p:nvPicPr>
          <p:cNvPr id="239" name="Google Shape;239;p16" descr="Imagen que contiene Aplicación&#10;&#10;El contenido generado por IA puede ser incorrecto."/>
          <p:cNvPicPr preferRelativeResize="0">
            <a:picLocks noGrp="1"/>
          </p:cNvPicPr>
          <p:nvPr>
            <p:ph type="pic" idx="2"/>
          </p:nvPr>
        </p:nvPicPr>
        <p:blipFill rotWithShape="1">
          <a:blip r:embed="rId3">
            <a:alphaModFix/>
          </a:blip>
          <a:srcRect l="14451" r="14451"/>
          <a:stretch/>
        </p:blipFill>
        <p:spPr>
          <a:xfrm>
            <a:off x="0" y="0"/>
            <a:ext cx="6470160" cy="6067396"/>
          </a:xfrm>
          <a:prstGeom prst="rect">
            <a:avLst/>
          </a:prstGeom>
          <a:solidFill>
            <a:schemeClr val="accent4"/>
          </a:solidFill>
          <a:ln>
            <a:noFill/>
          </a:ln>
        </p:spPr>
      </p:pic>
      <p:sp>
        <p:nvSpPr>
          <p:cNvPr id="240" name="Google Shape;240;p16"/>
          <p:cNvSpPr txBox="1">
            <a:spLocks noGrp="1"/>
          </p:cNvSpPr>
          <p:nvPr>
            <p:ph type="title"/>
          </p:nvPr>
        </p:nvSpPr>
        <p:spPr>
          <a:xfrm>
            <a:off x="6717322" y="1863970"/>
            <a:ext cx="4938058" cy="187202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s-ES"/>
              <a:t>LOS SANTOS "DE CASA"</a:t>
            </a:r>
            <a:endParaRPr/>
          </a:p>
        </p:txBody>
      </p:sp>
      <p:pic>
        <p:nvPicPr>
          <p:cNvPr id="241" name="Google Shape;241;p16" descr="Imagen que contiene Logotipo&#10;&#10;El contenido generado por IA puede ser incorrecto."/>
          <p:cNvPicPr preferRelativeResize="0"/>
          <p:nvPr/>
        </p:nvPicPr>
        <p:blipFill rotWithShape="1">
          <a:blip r:embed="rId4">
            <a:alphaModFix/>
          </a:blip>
          <a:srcRect/>
          <a:stretch/>
        </p:blipFill>
        <p:spPr>
          <a:xfrm>
            <a:off x="9277963" y="6110867"/>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608639" y="457200"/>
            <a:ext cx="3932237" cy="16002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s-ES"/>
              <a:t>CONSEJOS PARA SER SANTOS "HOY"</a:t>
            </a:r>
            <a:endParaRPr/>
          </a:p>
        </p:txBody>
      </p:sp>
      <p:sp>
        <p:nvSpPr>
          <p:cNvPr id="247" name="Google Shape;247;p17"/>
          <p:cNvSpPr txBox="1">
            <a:spLocks noGrp="1"/>
          </p:cNvSpPr>
          <p:nvPr>
            <p:ph type="body" idx="1"/>
          </p:nvPr>
        </p:nvSpPr>
        <p:spPr>
          <a:xfrm>
            <a:off x="608639" y="2406770"/>
            <a:ext cx="3932237" cy="3660626"/>
          </a:xfrm>
          <a:prstGeom prst="rect">
            <a:avLst/>
          </a:prstGeom>
          <a:noFill/>
          <a:ln>
            <a:noFill/>
          </a:ln>
        </p:spPr>
        <p:txBody>
          <a:bodyPr spcFirstLastPara="1" wrap="square" lIns="0" tIns="45700" rIns="0" bIns="45700" anchor="t" anchorCtr="0">
            <a:normAutofit lnSpcReduction="10000"/>
          </a:bodyPr>
          <a:lstStyle/>
          <a:p>
            <a:pPr marL="342900" lvl="0" indent="-342900" algn="just" rtl="0">
              <a:lnSpc>
                <a:spcPct val="100000"/>
              </a:lnSpc>
              <a:spcBef>
                <a:spcPts val="0"/>
              </a:spcBef>
              <a:spcAft>
                <a:spcPts val="0"/>
              </a:spcAft>
              <a:buClr>
                <a:schemeClr val="dk1"/>
              </a:buClr>
              <a:buSzPts val="1600"/>
              <a:buAutoNum type="arabicPeriod"/>
            </a:pPr>
            <a:r>
              <a:rPr lang="es-ES"/>
              <a:t>Busca 10 min al día para "entrar en casa" (silencio, orar...).</a:t>
            </a:r>
            <a:endParaRPr/>
          </a:p>
          <a:p>
            <a:pPr marL="342900" lvl="0" indent="-342900" algn="just" rtl="0">
              <a:lnSpc>
                <a:spcPct val="100000"/>
              </a:lnSpc>
              <a:spcBef>
                <a:spcPts val="2400"/>
              </a:spcBef>
              <a:spcAft>
                <a:spcPts val="0"/>
              </a:spcAft>
              <a:buClr>
                <a:schemeClr val="dk1"/>
              </a:buClr>
              <a:buSzPts val="1600"/>
              <a:buAutoNum type="arabicPeriod"/>
            </a:pPr>
            <a:r>
              <a:rPr lang="es-ES"/>
              <a:t>Cuida a tus amigos: escucha más de lo que hablas.</a:t>
            </a:r>
            <a:endParaRPr/>
          </a:p>
          <a:p>
            <a:pPr marL="342900" lvl="0" indent="-342900" algn="just" rtl="0">
              <a:lnSpc>
                <a:spcPct val="100000"/>
              </a:lnSpc>
              <a:spcBef>
                <a:spcPts val="2400"/>
              </a:spcBef>
              <a:spcAft>
                <a:spcPts val="0"/>
              </a:spcAft>
              <a:buClr>
                <a:schemeClr val="dk1"/>
              </a:buClr>
              <a:buSzPts val="1600"/>
              <a:buAutoNum type="arabicPeriod"/>
            </a:pPr>
            <a:r>
              <a:rPr lang="es-ES"/>
              <a:t>No culpes a otros: asume tu responsabilidad.</a:t>
            </a:r>
            <a:endParaRPr/>
          </a:p>
          <a:p>
            <a:pPr marL="342900" lvl="0" indent="-342900" algn="just" rtl="0">
              <a:lnSpc>
                <a:spcPct val="100000"/>
              </a:lnSpc>
              <a:spcBef>
                <a:spcPts val="2400"/>
              </a:spcBef>
              <a:spcAft>
                <a:spcPts val="0"/>
              </a:spcAft>
              <a:buClr>
                <a:schemeClr val="dk1"/>
              </a:buClr>
              <a:buSzPts val="1600"/>
              <a:buAutoNum type="arabicPeriod"/>
            </a:pPr>
            <a:r>
              <a:rPr lang="es-ES"/>
              <a:t>Usa bien tu inteligencia: estudia y fórmate bien.</a:t>
            </a:r>
            <a:endParaRPr/>
          </a:p>
          <a:p>
            <a:pPr marL="342900" lvl="0" indent="-342900" algn="just" rtl="0">
              <a:lnSpc>
                <a:spcPct val="100000"/>
              </a:lnSpc>
              <a:spcBef>
                <a:spcPts val="2400"/>
              </a:spcBef>
              <a:spcAft>
                <a:spcPts val="0"/>
              </a:spcAft>
              <a:buClr>
                <a:schemeClr val="dk1"/>
              </a:buClr>
              <a:buSzPts val="1600"/>
              <a:buAutoNum type="arabicPeriod"/>
            </a:pPr>
            <a:r>
              <a:rPr lang="es-ES"/>
              <a:t>Pregúntate: ¿Qué necesidad veo? ¿Qué puedo hacer yo?</a:t>
            </a:r>
            <a:endParaRPr/>
          </a:p>
        </p:txBody>
      </p:sp>
      <p:pic>
        <p:nvPicPr>
          <p:cNvPr id="248" name="Google Shape;248;p17"/>
          <p:cNvPicPr preferRelativeResize="0">
            <a:picLocks noGrp="1"/>
          </p:cNvPicPr>
          <p:nvPr>
            <p:ph type="body" idx="2"/>
          </p:nvPr>
        </p:nvPicPr>
        <p:blipFill rotWithShape="1">
          <a:blip r:embed="rId3">
            <a:alphaModFix/>
          </a:blip>
          <a:srcRect t="3095" r="1" b="1"/>
          <a:stretch/>
        </p:blipFill>
        <p:spPr>
          <a:xfrm>
            <a:off x="6546239" y="1105319"/>
            <a:ext cx="4518452" cy="4378569"/>
          </a:xfrm>
          <a:prstGeom prst="rect">
            <a:avLst/>
          </a:prstGeom>
          <a:noFill/>
          <a:ln>
            <a:noFill/>
          </a:ln>
        </p:spPr>
      </p:pic>
      <p:pic>
        <p:nvPicPr>
          <p:cNvPr id="249" name="Google Shape;249;p17" descr="Imagen que contiene Logotipo&#10;&#10;El contenido generado por IA puede ser incorrecto."/>
          <p:cNvPicPr preferRelativeResize="0"/>
          <p:nvPr/>
        </p:nvPicPr>
        <p:blipFill rotWithShape="1">
          <a:blip r:embed="rId4">
            <a:alphaModFix/>
          </a:blip>
          <a:srcRect/>
          <a:stretch/>
        </p:blipFill>
        <p:spPr>
          <a:xfrm>
            <a:off x="9217674" y="6067396"/>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title"/>
          </p:nvPr>
        </p:nvSpPr>
        <p:spPr>
          <a:xfrm>
            <a:off x="608639" y="457200"/>
            <a:ext cx="3932237" cy="16002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2500"/>
              <a:buFont typeface="Calibri"/>
              <a:buNone/>
            </a:pPr>
            <a:r>
              <a:rPr lang="es-ES" sz="2500"/>
              <a:t>LETANÍAS AGUSTINIANAS </a:t>
            </a:r>
            <a:br>
              <a:rPr lang="es-ES" sz="2500"/>
            </a:br>
            <a:r>
              <a:rPr lang="es-ES" sz="2500"/>
              <a:t>PEDIMOS AYUDA A ESTA "FAMILIA" DE SANTOS QUE NOS PRECEDE.</a:t>
            </a:r>
            <a:endParaRPr/>
          </a:p>
        </p:txBody>
      </p:sp>
      <p:sp>
        <p:nvSpPr>
          <p:cNvPr id="255" name="Google Shape;255;p18"/>
          <p:cNvSpPr txBox="1">
            <a:spLocks noGrp="1"/>
          </p:cNvSpPr>
          <p:nvPr>
            <p:ph type="body" idx="1"/>
          </p:nvPr>
        </p:nvSpPr>
        <p:spPr>
          <a:xfrm>
            <a:off x="334297" y="2406769"/>
            <a:ext cx="4630993" cy="4171011"/>
          </a:xfrm>
          <a:prstGeom prst="rect">
            <a:avLst/>
          </a:prstGeom>
          <a:noFill/>
          <a:ln>
            <a:noFill/>
          </a:ln>
        </p:spPr>
        <p:txBody>
          <a:bodyPr spcFirstLastPara="1" wrap="square" lIns="0" tIns="45700" rIns="0" bIns="45700" anchor="t" anchorCtr="0">
            <a:normAutofit/>
          </a:bodyPr>
          <a:lstStyle/>
          <a:p>
            <a:pPr marL="0" lvl="0" indent="0" algn="just" rtl="0">
              <a:lnSpc>
                <a:spcPct val="100000"/>
              </a:lnSpc>
              <a:spcBef>
                <a:spcPts val="0"/>
              </a:spcBef>
              <a:spcAft>
                <a:spcPts val="0"/>
              </a:spcAft>
              <a:buClr>
                <a:schemeClr val="dk1"/>
              </a:buClr>
              <a:buSzPts val="1600"/>
              <a:buNone/>
            </a:pPr>
            <a:r>
              <a:rPr lang="es-ES"/>
              <a:t>San Agustín, buscador incansable de la Verdad,</a:t>
            </a:r>
            <a:endParaRPr/>
          </a:p>
          <a:p>
            <a:pPr marL="0" lvl="0" indent="0" algn="just" rtl="0">
              <a:lnSpc>
                <a:spcPct val="100000"/>
              </a:lnSpc>
              <a:spcBef>
                <a:spcPts val="2400"/>
              </a:spcBef>
              <a:spcAft>
                <a:spcPts val="0"/>
              </a:spcAft>
              <a:buClr>
                <a:schemeClr val="dk1"/>
              </a:buClr>
              <a:buSzPts val="1600"/>
              <a:buNone/>
            </a:pPr>
            <a:r>
              <a:rPr lang="es-ES"/>
              <a:t>Santa Mónica, madre paciente y de fe inquebrantable</a:t>
            </a:r>
            <a:endParaRPr/>
          </a:p>
          <a:p>
            <a:pPr marL="0" lvl="0" indent="0" algn="just" rtl="0">
              <a:lnSpc>
                <a:spcPct val="100000"/>
              </a:lnSpc>
              <a:spcBef>
                <a:spcPts val="2400"/>
              </a:spcBef>
              <a:spcAft>
                <a:spcPts val="0"/>
              </a:spcAft>
              <a:buClr>
                <a:schemeClr val="dk1"/>
              </a:buClr>
              <a:buSzPts val="1600"/>
              <a:buNone/>
            </a:pPr>
            <a:r>
              <a:rPr lang="es-ES"/>
              <a:t>San Juan de Sahagún, promotor de la paz</a:t>
            </a:r>
            <a:endParaRPr/>
          </a:p>
          <a:p>
            <a:pPr marL="0" lvl="0" indent="0" algn="just" rtl="0">
              <a:lnSpc>
                <a:spcPct val="100000"/>
              </a:lnSpc>
              <a:spcBef>
                <a:spcPts val="2400"/>
              </a:spcBef>
              <a:spcAft>
                <a:spcPts val="0"/>
              </a:spcAft>
              <a:buClr>
                <a:schemeClr val="dk1"/>
              </a:buClr>
              <a:buSzPts val="1600"/>
              <a:buNone/>
            </a:pPr>
            <a:r>
              <a:rPr lang="es-ES"/>
              <a:t>Santa Rita de Casia, abogada de las causas imposibles</a:t>
            </a:r>
            <a:endParaRPr/>
          </a:p>
          <a:p>
            <a:pPr marL="0" lvl="0" indent="0" algn="just" rtl="0">
              <a:lnSpc>
                <a:spcPct val="100000"/>
              </a:lnSpc>
              <a:spcBef>
                <a:spcPts val="2400"/>
              </a:spcBef>
              <a:spcAft>
                <a:spcPts val="0"/>
              </a:spcAft>
              <a:buClr>
                <a:schemeClr val="dk1"/>
              </a:buClr>
              <a:buSzPts val="1600"/>
              <a:buNone/>
            </a:pPr>
            <a:r>
              <a:rPr lang="es-ES"/>
              <a:t>Santo Tomás de Villanueva, amigo de los pobres</a:t>
            </a:r>
            <a:endParaRPr/>
          </a:p>
          <a:p>
            <a:pPr marL="0" lvl="0" indent="0" algn="just" rtl="0">
              <a:lnSpc>
                <a:spcPct val="100000"/>
              </a:lnSpc>
              <a:spcBef>
                <a:spcPts val="2400"/>
              </a:spcBef>
              <a:spcAft>
                <a:spcPts val="0"/>
              </a:spcAft>
              <a:buClr>
                <a:schemeClr val="dk1"/>
              </a:buClr>
              <a:buSzPts val="1600"/>
              <a:buNone/>
            </a:pPr>
            <a:r>
              <a:rPr lang="es-ES"/>
              <a:t>Todos los santos y santas de la familia agustinian</a:t>
            </a:r>
            <a:endParaRPr/>
          </a:p>
          <a:p>
            <a:pPr marL="0" lvl="0" indent="0" algn="ctr" rtl="0">
              <a:lnSpc>
                <a:spcPct val="100000"/>
              </a:lnSpc>
              <a:spcBef>
                <a:spcPts val="2400"/>
              </a:spcBef>
              <a:spcAft>
                <a:spcPts val="0"/>
              </a:spcAft>
              <a:buClr>
                <a:schemeClr val="dk1"/>
              </a:buClr>
              <a:buSzPts val="1600"/>
              <a:buNone/>
            </a:pPr>
            <a:r>
              <a:rPr lang="es-ES" b="1"/>
              <a:t>ROGAD POR NOSOTROS.</a:t>
            </a:r>
            <a:endParaRPr b="1"/>
          </a:p>
        </p:txBody>
      </p:sp>
      <p:pic>
        <p:nvPicPr>
          <p:cNvPr id="256" name="Google Shape;256;p18"/>
          <p:cNvPicPr preferRelativeResize="0">
            <a:picLocks noGrp="1"/>
          </p:cNvPicPr>
          <p:nvPr>
            <p:ph type="body" idx="2"/>
          </p:nvPr>
        </p:nvPicPr>
        <p:blipFill rotWithShape="1">
          <a:blip r:embed="rId3">
            <a:alphaModFix/>
          </a:blip>
          <a:srcRect l="13483" r="28469"/>
          <a:stretch/>
        </p:blipFill>
        <p:spPr>
          <a:xfrm>
            <a:off x="5758154" y="457200"/>
            <a:ext cx="5789425" cy="5610195"/>
          </a:xfrm>
          <a:prstGeom prst="rect">
            <a:avLst/>
          </a:prstGeom>
          <a:noFill/>
          <a:ln>
            <a:noFill/>
          </a:ln>
        </p:spPr>
      </p:pic>
      <p:pic>
        <p:nvPicPr>
          <p:cNvPr id="257" name="Google Shape;257;p18" descr="Imagen que contiene Logotipo&#10;&#10;El contenido generado por IA puede ser incorrecto."/>
          <p:cNvPicPr preferRelativeResize="0"/>
          <p:nvPr/>
        </p:nvPicPr>
        <p:blipFill rotWithShape="1">
          <a:blip r:embed="rId4">
            <a:alphaModFix/>
          </a:blip>
          <a:srcRect/>
          <a:stretch/>
        </p:blipFill>
        <p:spPr>
          <a:xfrm>
            <a:off x="9247819" y="6084277"/>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9"/>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ORACIÓN FINAL </a:t>
            </a:r>
            <a:endParaRPr/>
          </a:p>
        </p:txBody>
      </p:sp>
      <p:sp>
        <p:nvSpPr>
          <p:cNvPr id="263" name="Google Shape;263;p19"/>
          <p:cNvSpPr txBox="1">
            <a:spLocks noGrp="1"/>
          </p:cNvSpPr>
          <p:nvPr>
            <p:ph type="body" idx="1"/>
          </p:nvPr>
        </p:nvSpPr>
        <p:spPr>
          <a:xfrm>
            <a:off x="838200" y="1922798"/>
            <a:ext cx="10515600" cy="4254165"/>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20000"/>
              </a:lnSpc>
              <a:spcBef>
                <a:spcPts val="0"/>
              </a:spcBef>
              <a:spcAft>
                <a:spcPts val="0"/>
              </a:spcAft>
              <a:buClr>
                <a:schemeClr val="dk1"/>
              </a:buClr>
              <a:buSzPct val="100000"/>
              <a:buNone/>
            </a:pPr>
            <a:r>
              <a:rPr lang="es-ES" sz="2400"/>
              <a:t>Señor Jesús, Tú nos llamaste a la vida para ser felices.</a:t>
            </a:r>
            <a:endParaRPr/>
          </a:p>
          <a:p>
            <a:pPr marL="0" lvl="0" indent="0" algn="ctr" rtl="0">
              <a:lnSpc>
                <a:spcPct val="120000"/>
              </a:lnSpc>
              <a:spcBef>
                <a:spcPts val="1000"/>
              </a:spcBef>
              <a:spcAft>
                <a:spcPts val="0"/>
              </a:spcAft>
              <a:buClr>
                <a:schemeClr val="dk1"/>
              </a:buClr>
              <a:buSzPct val="100000"/>
              <a:buNone/>
            </a:pPr>
            <a:r>
              <a:rPr lang="es-ES" sz="2400"/>
              <a:t>Danos el valor de San Agustín para buscarte sin descanso y para no tener miedo de mirar nuestro propio corazón.</a:t>
            </a:r>
            <a:endParaRPr/>
          </a:p>
          <a:p>
            <a:pPr marL="0" lvl="0" indent="0" algn="ctr" rtl="0">
              <a:lnSpc>
                <a:spcPct val="120000"/>
              </a:lnSpc>
              <a:spcBef>
                <a:spcPts val="1000"/>
              </a:spcBef>
              <a:spcAft>
                <a:spcPts val="0"/>
              </a:spcAft>
              <a:buClr>
                <a:schemeClr val="dk1"/>
              </a:buClr>
              <a:buSzPct val="100000"/>
              <a:buNone/>
            </a:pPr>
            <a:r>
              <a:rPr lang="es-ES" sz="2400"/>
              <a:t>Danos la capacidad de conocernos sin excusas, de aceptarnos con humildad, y de superarnos cada día con responsabilidad.</a:t>
            </a:r>
            <a:endParaRPr/>
          </a:p>
          <a:p>
            <a:pPr marL="0" lvl="0" indent="0" algn="ctr" rtl="0">
              <a:lnSpc>
                <a:spcPct val="120000"/>
              </a:lnSpc>
              <a:spcBef>
                <a:spcPts val="1000"/>
              </a:spcBef>
              <a:spcAft>
                <a:spcPts val="0"/>
              </a:spcAft>
              <a:buClr>
                <a:schemeClr val="dk1"/>
              </a:buClr>
              <a:buSzPct val="100000"/>
              <a:buNone/>
            </a:pPr>
            <a:r>
              <a:rPr lang="es-ES" sz="2400"/>
              <a:t>Haz que encontremos nuestra santidad en la vida comunitaria con nuestros hermanos y en el servicio generoso al mundo.</a:t>
            </a:r>
            <a:endParaRPr/>
          </a:p>
          <a:p>
            <a:pPr marL="0" lvl="0" indent="0" algn="ctr" rtl="0">
              <a:lnSpc>
                <a:spcPct val="120000"/>
              </a:lnSpc>
              <a:spcBef>
                <a:spcPts val="1000"/>
              </a:spcBef>
              <a:spcAft>
                <a:spcPts val="0"/>
              </a:spcAft>
              <a:buClr>
                <a:schemeClr val="dk1"/>
              </a:buClr>
              <a:buSzPct val="100000"/>
              <a:buNone/>
            </a:pPr>
            <a:r>
              <a:rPr lang="es-ES" sz="2400"/>
              <a:t>Que aceptemos nuestra misión y seamos los "santos de a pie" que nuestro tiempo necesita.</a:t>
            </a:r>
            <a:endParaRPr/>
          </a:p>
          <a:p>
            <a:pPr marL="0" lvl="0" indent="0" algn="ctr" rtl="0">
              <a:lnSpc>
                <a:spcPct val="120000"/>
              </a:lnSpc>
              <a:spcBef>
                <a:spcPts val="1000"/>
              </a:spcBef>
              <a:spcAft>
                <a:spcPts val="0"/>
              </a:spcAft>
              <a:buClr>
                <a:schemeClr val="dk1"/>
              </a:buClr>
              <a:buSzPct val="100000"/>
              <a:buNone/>
            </a:pPr>
            <a:r>
              <a:rPr lang="es-ES" sz="2400"/>
              <a:t>Amén.</a:t>
            </a:r>
            <a:endParaRPr sz="2400"/>
          </a:p>
        </p:txBody>
      </p:sp>
      <p:sp>
        <p:nvSpPr>
          <p:cNvPr id="264" name="Google Shape;264;p19"/>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s-ES"/>
              <a:t>19</a:t>
            </a:fld>
            <a:endParaRPr/>
          </a:p>
        </p:txBody>
      </p:sp>
      <p:pic>
        <p:nvPicPr>
          <p:cNvPr id="265" name="Google Shape;265;p19" descr="Imagen que contiene Logotipo&#10;&#10;El contenido generado por IA puede ser incorrecto."/>
          <p:cNvPicPr preferRelativeResize="0"/>
          <p:nvPr/>
        </p:nvPicPr>
        <p:blipFill rotWithShape="1">
          <a:blip r:embed="rId3">
            <a:alphaModFix/>
          </a:blip>
          <a:srcRect/>
          <a:stretch/>
        </p:blipFill>
        <p:spPr>
          <a:xfrm>
            <a:off x="9247819" y="6084277"/>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
          <p:cNvPicPr preferRelativeResize="0">
            <a:picLocks noGrp="1"/>
          </p:cNvPicPr>
          <p:nvPr>
            <p:ph type="pic" idx="2"/>
          </p:nvPr>
        </p:nvPicPr>
        <p:blipFill rotWithShape="1">
          <a:blip r:embed="rId3">
            <a:alphaModFix/>
          </a:blip>
          <a:srcRect/>
          <a:stretch/>
        </p:blipFill>
        <p:spPr>
          <a:xfrm>
            <a:off x="0" y="681529"/>
            <a:ext cx="12192000" cy="5494941"/>
          </a:xfrm>
          <a:prstGeom prst="rect">
            <a:avLst/>
          </a:prstGeom>
          <a:solidFill>
            <a:schemeClr val="accent4"/>
          </a:solidFill>
          <a:ln>
            <a:noFill/>
          </a:ln>
        </p:spPr>
      </p:pic>
      <p:sp>
        <p:nvSpPr>
          <p:cNvPr id="122" name="Google Shape;122;p2"/>
          <p:cNvSpPr/>
          <p:nvPr/>
        </p:nvSpPr>
        <p:spPr>
          <a:xfrm>
            <a:off x="0" y="681529"/>
            <a:ext cx="12192000" cy="5450084"/>
          </a:xfrm>
          <a:custGeom>
            <a:avLst/>
            <a:gdLst/>
            <a:ahLst/>
            <a:cxnLst/>
            <a:rect l="l" t="t" r="r" b="b"/>
            <a:pathLst>
              <a:path w="12192000" h="5450084" extrusionOk="0">
                <a:moveTo>
                  <a:pt x="69140" y="0"/>
                </a:moveTo>
                <a:lnTo>
                  <a:pt x="87103" y="326"/>
                </a:lnTo>
                <a:lnTo>
                  <a:pt x="107460" y="977"/>
                </a:lnTo>
                <a:lnTo>
                  <a:pt x="129415" y="2279"/>
                </a:lnTo>
                <a:lnTo>
                  <a:pt x="152966" y="4233"/>
                </a:lnTo>
                <a:lnTo>
                  <a:pt x="176917" y="6185"/>
                </a:lnTo>
                <a:lnTo>
                  <a:pt x="200468" y="8789"/>
                </a:lnTo>
                <a:lnTo>
                  <a:pt x="223620" y="11719"/>
                </a:lnTo>
                <a:lnTo>
                  <a:pt x="245973" y="14973"/>
                </a:lnTo>
                <a:lnTo>
                  <a:pt x="265532" y="17902"/>
                </a:lnTo>
                <a:lnTo>
                  <a:pt x="283096" y="21158"/>
                </a:lnTo>
                <a:lnTo>
                  <a:pt x="290281" y="22785"/>
                </a:lnTo>
                <a:lnTo>
                  <a:pt x="297068" y="24412"/>
                </a:lnTo>
                <a:lnTo>
                  <a:pt x="303055" y="26041"/>
                </a:lnTo>
                <a:lnTo>
                  <a:pt x="307445" y="27668"/>
                </a:lnTo>
                <a:lnTo>
                  <a:pt x="311038" y="29295"/>
                </a:lnTo>
                <a:lnTo>
                  <a:pt x="313434" y="30597"/>
                </a:lnTo>
                <a:lnTo>
                  <a:pt x="316627" y="34178"/>
                </a:lnTo>
                <a:lnTo>
                  <a:pt x="319022" y="37758"/>
                </a:lnTo>
                <a:lnTo>
                  <a:pt x="321816" y="41990"/>
                </a:lnTo>
                <a:lnTo>
                  <a:pt x="323812" y="46221"/>
                </a:lnTo>
                <a:lnTo>
                  <a:pt x="327803" y="54359"/>
                </a:lnTo>
                <a:lnTo>
                  <a:pt x="332195" y="62822"/>
                </a:lnTo>
                <a:lnTo>
                  <a:pt x="335787" y="66402"/>
                </a:lnTo>
                <a:lnTo>
                  <a:pt x="338981" y="69983"/>
                </a:lnTo>
                <a:lnTo>
                  <a:pt x="342174" y="72261"/>
                </a:lnTo>
                <a:lnTo>
                  <a:pt x="344968" y="74540"/>
                </a:lnTo>
                <a:lnTo>
                  <a:pt x="347762" y="75841"/>
                </a:lnTo>
                <a:lnTo>
                  <a:pt x="350557" y="77143"/>
                </a:lnTo>
                <a:lnTo>
                  <a:pt x="352952" y="77795"/>
                </a:lnTo>
                <a:lnTo>
                  <a:pt x="355746" y="78120"/>
                </a:lnTo>
                <a:lnTo>
                  <a:pt x="358141" y="77795"/>
                </a:lnTo>
                <a:lnTo>
                  <a:pt x="360137" y="77470"/>
                </a:lnTo>
                <a:lnTo>
                  <a:pt x="362531" y="76818"/>
                </a:lnTo>
                <a:lnTo>
                  <a:pt x="364528" y="75841"/>
                </a:lnTo>
                <a:lnTo>
                  <a:pt x="369318" y="73237"/>
                </a:lnTo>
                <a:lnTo>
                  <a:pt x="373308" y="69983"/>
                </a:lnTo>
                <a:lnTo>
                  <a:pt x="381691" y="62170"/>
                </a:lnTo>
                <a:lnTo>
                  <a:pt x="386082" y="58590"/>
                </a:lnTo>
                <a:lnTo>
                  <a:pt x="390474" y="55335"/>
                </a:lnTo>
                <a:lnTo>
                  <a:pt x="392869" y="54033"/>
                </a:lnTo>
                <a:lnTo>
                  <a:pt x="395264" y="52731"/>
                </a:lnTo>
                <a:lnTo>
                  <a:pt x="397658" y="51754"/>
                </a:lnTo>
                <a:lnTo>
                  <a:pt x="400852" y="51104"/>
                </a:lnTo>
                <a:lnTo>
                  <a:pt x="403646" y="50778"/>
                </a:lnTo>
                <a:lnTo>
                  <a:pt x="406440" y="50778"/>
                </a:lnTo>
                <a:lnTo>
                  <a:pt x="409635" y="51104"/>
                </a:lnTo>
                <a:lnTo>
                  <a:pt x="412827" y="51754"/>
                </a:lnTo>
                <a:lnTo>
                  <a:pt x="409635" y="56963"/>
                </a:lnTo>
                <a:lnTo>
                  <a:pt x="407637" y="62170"/>
                </a:lnTo>
                <a:lnTo>
                  <a:pt x="406440" y="66727"/>
                </a:lnTo>
                <a:lnTo>
                  <a:pt x="406041" y="71285"/>
                </a:lnTo>
                <a:lnTo>
                  <a:pt x="406440" y="75190"/>
                </a:lnTo>
                <a:lnTo>
                  <a:pt x="407637" y="79096"/>
                </a:lnTo>
                <a:lnTo>
                  <a:pt x="409235" y="82351"/>
                </a:lnTo>
                <a:lnTo>
                  <a:pt x="411630" y="85606"/>
                </a:lnTo>
                <a:lnTo>
                  <a:pt x="414424" y="88861"/>
                </a:lnTo>
                <a:lnTo>
                  <a:pt x="417617" y="91791"/>
                </a:lnTo>
                <a:lnTo>
                  <a:pt x="421210" y="94720"/>
                </a:lnTo>
                <a:lnTo>
                  <a:pt x="425201" y="97324"/>
                </a:lnTo>
                <a:lnTo>
                  <a:pt x="433983" y="102207"/>
                </a:lnTo>
                <a:lnTo>
                  <a:pt x="443164" y="107089"/>
                </a:lnTo>
                <a:lnTo>
                  <a:pt x="452745" y="111972"/>
                </a:lnTo>
                <a:lnTo>
                  <a:pt x="461526" y="116854"/>
                </a:lnTo>
                <a:lnTo>
                  <a:pt x="465917" y="119458"/>
                </a:lnTo>
                <a:lnTo>
                  <a:pt x="469909" y="122713"/>
                </a:lnTo>
                <a:lnTo>
                  <a:pt x="473502" y="125642"/>
                </a:lnTo>
                <a:lnTo>
                  <a:pt x="476695" y="128572"/>
                </a:lnTo>
                <a:lnTo>
                  <a:pt x="479089" y="132152"/>
                </a:lnTo>
                <a:lnTo>
                  <a:pt x="481485" y="135734"/>
                </a:lnTo>
                <a:lnTo>
                  <a:pt x="483081" y="139314"/>
                </a:lnTo>
                <a:lnTo>
                  <a:pt x="483879" y="143545"/>
                </a:lnTo>
                <a:lnTo>
                  <a:pt x="484279" y="148102"/>
                </a:lnTo>
                <a:lnTo>
                  <a:pt x="483879" y="152984"/>
                </a:lnTo>
                <a:lnTo>
                  <a:pt x="482682" y="158193"/>
                </a:lnTo>
                <a:lnTo>
                  <a:pt x="480287" y="163401"/>
                </a:lnTo>
                <a:lnTo>
                  <a:pt x="485476" y="183906"/>
                </a:lnTo>
                <a:lnTo>
                  <a:pt x="489469" y="204088"/>
                </a:lnTo>
                <a:lnTo>
                  <a:pt x="493460" y="223943"/>
                </a:lnTo>
                <a:lnTo>
                  <a:pt x="496653" y="244450"/>
                </a:lnTo>
                <a:lnTo>
                  <a:pt x="499048" y="264630"/>
                </a:lnTo>
                <a:lnTo>
                  <a:pt x="499847" y="274721"/>
                </a:lnTo>
                <a:lnTo>
                  <a:pt x="500246" y="285136"/>
                </a:lnTo>
                <a:lnTo>
                  <a:pt x="500645" y="295228"/>
                </a:lnTo>
                <a:lnTo>
                  <a:pt x="500645" y="305643"/>
                </a:lnTo>
                <a:lnTo>
                  <a:pt x="500246" y="316058"/>
                </a:lnTo>
                <a:lnTo>
                  <a:pt x="499847" y="326150"/>
                </a:lnTo>
                <a:lnTo>
                  <a:pt x="503039" y="347307"/>
                </a:lnTo>
                <a:lnTo>
                  <a:pt x="505834" y="368465"/>
                </a:lnTo>
                <a:lnTo>
                  <a:pt x="508230" y="389296"/>
                </a:lnTo>
                <a:lnTo>
                  <a:pt x="509826" y="410453"/>
                </a:lnTo>
                <a:lnTo>
                  <a:pt x="511423" y="431610"/>
                </a:lnTo>
                <a:lnTo>
                  <a:pt x="512620" y="452768"/>
                </a:lnTo>
                <a:lnTo>
                  <a:pt x="513019" y="473925"/>
                </a:lnTo>
                <a:lnTo>
                  <a:pt x="513817" y="494757"/>
                </a:lnTo>
                <a:lnTo>
                  <a:pt x="514616" y="537072"/>
                </a:lnTo>
                <a:lnTo>
                  <a:pt x="515016" y="579712"/>
                </a:lnTo>
                <a:lnTo>
                  <a:pt x="515814" y="621701"/>
                </a:lnTo>
                <a:lnTo>
                  <a:pt x="516612" y="642859"/>
                </a:lnTo>
                <a:lnTo>
                  <a:pt x="517809" y="664342"/>
                </a:lnTo>
                <a:lnTo>
                  <a:pt x="534575" y="1097253"/>
                </a:lnTo>
                <a:lnTo>
                  <a:pt x="552538" y="1097579"/>
                </a:lnTo>
                <a:lnTo>
                  <a:pt x="560521" y="1068936"/>
                </a:lnTo>
                <a:lnTo>
                  <a:pt x="568505" y="1039967"/>
                </a:lnTo>
                <a:lnTo>
                  <a:pt x="575689" y="1011322"/>
                </a:lnTo>
                <a:lnTo>
                  <a:pt x="582874" y="982354"/>
                </a:lnTo>
                <a:lnTo>
                  <a:pt x="611215" y="866802"/>
                </a:lnTo>
                <a:lnTo>
                  <a:pt x="618400" y="837833"/>
                </a:lnTo>
                <a:lnTo>
                  <a:pt x="625586" y="809188"/>
                </a:lnTo>
                <a:lnTo>
                  <a:pt x="633968" y="780219"/>
                </a:lnTo>
                <a:lnTo>
                  <a:pt x="641952" y="751576"/>
                </a:lnTo>
                <a:lnTo>
                  <a:pt x="650335" y="723257"/>
                </a:lnTo>
                <a:lnTo>
                  <a:pt x="659914" y="694613"/>
                </a:lnTo>
                <a:lnTo>
                  <a:pt x="669894" y="666295"/>
                </a:lnTo>
                <a:lnTo>
                  <a:pt x="680273" y="637977"/>
                </a:lnTo>
                <a:lnTo>
                  <a:pt x="679075" y="625933"/>
                </a:lnTo>
                <a:lnTo>
                  <a:pt x="678676" y="614541"/>
                </a:lnTo>
                <a:lnTo>
                  <a:pt x="679075" y="602497"/>
                </a:lnTo>
                <a:lnTo>
                  <a:pt x="680672" y="591105"/>
                </a:lnTo>
                <a:lnTo>
                  <a:pt x="682667" y="579712"/>
                </a:lnTo>
                <a:lnTo>
                  <a:pt x="685462" y="567994"/>
                </a:lnTo>
                <a:lnTo>
                  <a:pt x="689453" y="556602"/>
                </a:lnTo>
                <a:lnTo>
                  <a:pt x="695042" y="545209"/>
                </a:lnTo>
                <a:lnTo>
                  <a:pt x="694642" y="540978"/>
                </a:lnTo>
                <a:lnTo>
                  <a:pt x="694642" y="536746"/>
                </a:lnTo>
                <a:lnTo>
                  <a:pt x="695042" y="532840"/>
                </a:lnTo>
                <a:lnTo>
                  <a:pt x="695441" y="528609"/>
                </a:lnTo>
                <a:lnTo>
                  <a:pt x="696638" y="524703"/>
                </a:lnTo>
                <a:lnTo>
                  <a:pt x="697835" y="520797"/>
                </a:lnTo>
                <a:lnTo>
                  <a:pt x="699432" y="516891"/>
                </a:lnTo>
                <a:lnTo>
                  <a:pt x="701029" y="513311"/>
                </a:lnTo>
                <a:lnTo>
                  <a:pt x="705021" y="506149"/>
                </a:lnTo>
                <a:lnTo>
                  <a:pt x="709811" y="499314"/>
                </a:lnTo>
                <a:lnTo>
                  <a:pt x="715000" y="492153"/>
                </a:lnTo>
                <a:lnTo>
                  <a:pt x="720189" y="485318"/>
                </a:lnTo>
                <a:lnTo>
                  <a:pt x="726177" y="478482"/>
                </a:lnTo>
                <a:lnTo>
                  <a:pt x="731366" y="471321"/>
                </a:lnTo>
                <a:lnTo>
                  <a:pt x="736157" y="464161"/>
                </a:lnTo>
                <a:lnTo>
                  <a:pt x="740548" y="456674"/>
                </a:lnTo>
                <a:lnTo>
                  <a:pt x="743741" y="449188"/>
                </a:lnTo>
                <a:lnTo>
                  <a:pt x="745338" y="445282"/>
                </a:lnTo>
                <a:lnTo>
                  <a:pt x="746535" y="441050"/>
                </a:lnTo>
                <a:lnTo>
                  <a:pt x="747334" y="436819"/>
                </a:lnTo>
                <a:lnTo>
                  <a:pt x="748132" y="432913"/>
                </a:lnTo>
                <a:lnTo>
                  <a:pt x="748132" y="428356"/>
                </a:lnTo>
                <a:lnTo>
                  <a:pt x="748132" y="424124"/>
                </a:lnTo>
                <a:lnTo>
                  <a:pt x="748132" y="420218"/>
                </a:lnTo>
                <a:lnTo>
                  <a:pt x="748930" y="416963"/>
                </a:lnTo>
                <a:lnTo>
                  <a:pt x="750526" y="414033"/>
                </a:lnTo>
                <a:lnTo>
                  <a:pt x="752522" y="412081"/>
                </a:lnTo>
                <a:lnTo>
                  <a:pt x="755317" y="410453"/>
                </a:lnTo>
                <a:lnTo>
                  <a:pt x="758510" y="409802"/>
                </a:lnTo>
                <a:lnTo>
                  <a:pt x="761703" y="409151"/>
                </a:lnTo>
                <a:lnTo>
                  <a:pt x="765695" y="408826"/>
                </a:lnTo>
                <a:lnTo>
                  <a:pt x="769687" y="409151"/>
                </a:lnTo>
                <a:lnTo>
                  <a:pt x="773679" y="409151"/>
                </a:lnTo>
                <a:lnTo>
                  <a:pt x="782062" y="410128"/>
                </a:lnTo>
                <a:lnTo>
                  <a:pt x="790843" y="411104"/>
                </a:lnTo>
                <a:lnTo>
                  <a:pt x="798427" y="411756"/>
                </a:lnTo>
                <a:lnTo>
                  <a:pt x="849122" y="412081"/>
                </a:lnTo>
                <a:lnTo>
                  <a:pt x="900216" y="412406"/>
                </a:lnTo>
                <a:lnTo>
                  <a:pt x="1002404" y="412732"/>
                </a:lnTo>
                <a:lnTo>
                  <a:pt x="1000009" y="403618"/>
                </a:lnTo>
                <a:lnTo>
                  <a:pt x="999610" y="399712"/>
                </a:lnTo>
                <a:lnTo>
                  <a:pt x="999211" y="396132"/>
                </a:lnTo>
                <a:lnTo>
                  <a:pt x="999211" y="393202"/>
                </a:lnTo>
                <a:lnTo>
                  <a:pt x="999211" y="390273"/>
                </a:lnTo>
                <a:lnTo>
                  <a:pt x="1000009" y="387668"/>
                </a:lnTo>
                <a:lnTo>
                  <a:pt x="1000807" y="385390"/>
                </a:lnTo>
                <a:lnTo>
                  <a:pt x="1001605" y="383763"/>
                </a:lnTo>
                <a:lnTo>
                  <a:pt x="1003203" y="382135"/>
                </a:lnTo>
                <a:lnTo>
                  <a:pt x="1004400" y="380833"/>
                </a:lnTo>
                <a:lnTo>
                  <a:pt x="1005996" y="379856"/>
                </a:lnTo>
                <a:lnTo>
                  <a:pt x="1007992" y="379205"/>
                </a:lnTo>
                <a:lnTo>
                  <a:pt x="1009989" y="378554"/>
                </a:lnTo>
                <a:lnTo>
                  <a:pt x="1011985" y="378229"/>
                </a:lnTo>
                <a:lnTo>
                  <a:pt x="1014380" y="377904"/>
                </a:lnTo>
                <a:lnTo>
                  <a:pt x="1019568" y="377904"/>
                </a:lnTo>
                <a:lnTo>
                  <a:pt x="1025156" y="378554"/>
                </a:lnTo>
                <a:lnTo>
                  <a:pt x="1030746" y="379531"/>
                </a:lnTo>
                <a:lnTo>
                  <a:pt x="1036334" y="380508"/>
                </a:lnTo>
                <a:lnTo>
                  <a:pt x="1047910" y="382461"/>
                </a:lnTo>
                <a:lnTo>
                  <a:pt x="1053498" y="383111"/>
                </a:lnTo>
                <a:lnTo>
                  <a:pt x="1058687" y="383437"/>
                </a:lnTo>
                <a:lnTo>
                  <a:pt x="1072659" y="382786"/>
                </a:lnTo>
                <a:lnTo>
                  <a:pt x="1087029" y="381484"/>
                </a:lnTo>
                <a:lnTo>
                  <a:pt x="1101399" y="379531"/>
                </a:lnTo>
                <a:lnTo>
                  <a:pt x="1115370" y="377252"/>
                </a:lnTo>
                <a:lnTo>
                  <a:pt x="1144109" y="373021"/>
                </a:lnTo>
                <a:lnTo>
                  <a:pt x="1158480" y="371394"/>
                </a:lnTo>
                <a:lnTo>
                  <a:pt x="1172851" y="370091"/>
                </a:lnTo>
                <a:lnTo>
                  <a:pt x="1179636" y="369766"/>
                </a:lnTo>
                <a:lnTo>
                  <a:pt x="1187221" y="369441"/>
                </a:lnTo>
                <a:lnTo>
                  <a:pt x="1194006" y="369441"/>
                </a:lnTo>
                <a:lnTo>
                  <a:pt x="1200793" y="369766"/>
                </a:lnTo>
                <a:lnTo>
                  <a:pt x="1207978" y="370417"/>
                </a:lnTo>
                <a:lnTo>
                  <a:pt x="1215163" y="371068"/>
                </a:lnTo>
                <a:lnTo>
                  <a:pt x="1221949" y="372370"/>
                </a:lnTo>
                <a:lnTo>
                  <a:pt x="1228735" y="373671"/>
                </a:lnTo>
                <a:lnTo>
                  <a:pt x="1235520" y="375625"/>
                </a:lnTo>
                <a:lnTo>
                  <a:pt x="1242307" y="377578"/>
                </a:lnTo>
                <a:lnTo>
                  <a:pt x="1249092" y="380181"/>
                </a:lnTo>
                <a:lnTo>
                  <a:pt x="1255878" y="383111"/>
                </a:lnTo>
                <a:lnTo>
                  <a:pt x="1262665" y="386692"/>
                </a:lnTo>
                <a:lnTo>
                  <a:pt x="1269051" y="390924"/>
                </a:lnTo>
                <a:lnTo>
                  <a:pt x="1275437" y="395154"/>
                </a:lnTo>
                <a:lnTo>
                  <a:pt x="1282224" y="400037"/>
                </a:lnTo>
                <a:lnTo>
                  <a:pt x="1310964" y="418916"/>
                </a:lnTo>
                <a:lnTo>
                  <a:pt x="1318948" y="415986"/>
                </a:lnTo>
                <a:lnTo>
                  <a:pt x="1326931" y="413708"/>
                </a:lnTo>
                <a:lnTo>
                  <a:pt x="1334116" y="412081"/>
                </a:lnTo>
                <a:lnTo>
                  <a:pt x="1341701" y="410779"/>
                </a:lnTo>
                <a:lnTo>
                  <a:pt x="1349285" y="410128"/>
                </a:lnTo>
                <a:lnTo>
                  <a:pt x="1356070" y="409476"/>
                </a:lnTo>
                <a:lnTo>
                  <a:pt x="1362856" y="409476"/>
                </a:lnTo>
                <a:lnTo>
                  <a:pt x="1369642" y="409802"/>
                </a:lnTo>
                <a:lnTo>
                  <a:pt x="1376030" y="410453"/>
                </a:lnTo>
                <a:lnTo>
                  <a:pt x="1382815" y="411430"/>
                </a:lnTo>
                <a:lnTo>
                  <a:pt x="1388802" y="412732"/>
                </a:lnTo>
                <a:lnTo>
                  <a:pt x="1394790" y="414685"/>
                </a:lnTo>
                <a:lnTo>
                  <a:pt x="1400378" y="417289"/>
                </a:lnTo>
                <a:lnTo>
                  <a:pt x="1405568" y="419893"/>
                </a:lnTo>
                <a:lnTo>
                  <a:pt x="1411156" y="422496"/>
                </a:lnTo>
                <a:lnTo>
                  <a:pt x="1416346" y="425752"/>
                </a:lnTo>
                <a:lnTo>
                  <a:pt x="1420737" y="429332"/>
                </a:lnTo>
                <a:lnTo>
                  <a:pt x="1425127" y="433239"/>
                </a:lnTo>
                <a:lnTo>
                  <a:pt x="1429518" y="437469"/>
                </a:lnTo>
                <a:lnTo>
                  <a:pt x="1433110" y="442352"/>
                </a:lnTo>
                <a:lnTo>
                  <a:pt x="1436704" y="447560"/>
                </a:lnTo>
                <a:lnTo>
                  <a:pt x="1440296" y="452768"/>
                </a:lnTo>
                <a:lnTo>
                  <a:pt x="1443489" y="458301"/>
                </a:lnTo>
                <a:lnTo>
                  <a:pt x="1446284" y="464161"/>
                </a:lnTo>
                <a:lnTo>
                  <a:pt x="1448678" y="470671"/>
                </a:lnTo>
                <a:lnTo>
                  <a:pt x="1450674" y="477181"/>
                </a:lnTo>
                <a:lnTo>
                  <a:pt x="1452669" y="483690"/>
                </a:lnTo>
                <a:lnTo>
                  <a:pt x="1454267" y="490851"/>
                </a:lnTo>
                <a:lnTo>
                  <a:pt x="1455066" y="498338"/>
                </a:lnTo>
                <a:lnTo>
                  <a:pt x="1455864" y="506149"/>
                </a:lnTo>
                <a:lnTo>
                  <a:pt x="1456263" y="513962"/>
                </a:lnTo>
                <a:lnTo>
                  <a:pt x="1456263" y="522099"/>
                </a:lnTo>
                <a:lnTo>
                  <a:pt x="1458658" y="529260"/>
                </a:lnTo>
                <a:lnTo>
                  <a:pt x="1461053" y="536095"/>
                </a:lnTo>
                <a:lnTo>
                  <a:pt x="1462649" y="543257"/>
                </a:lnTo>
                <a:lnTo>
                  <a:pt x="1463847" y="550092"/>
                </a:lnTo>
                <a:lnTo>
                  <a:pt x="1464246" y="557578"/>
                </a:lnTo>
                <a:lnTo>
                  <a:pt x="1463847" y="564414"/>
                </a:lnTo>
                <a:lnTo>
                  <a:pt x="1463448" y="567994"/>
                </a:lnTo>
                <a:lnTo>
                  <a:pt x="1462649" y="571575"/>
                </a:lnTo>
                <a:lnTo>
                  <a:pt x="1461452" y="575155"/>
                </a:lnTo>
                <a:lnTo>
                  <a:pt x="1460254" y="579061"/>
                </a:lnTo>
                <a:lnTo>
                  <a:pt x="1463448" y="586223"/>
                </a:lnTo>
                <a:lnTo>
                  <a:pt x="1466242" y="593383"/>
                </a:lnTo>
                <a:lnTo>
                  <a:pt x="1467838" y="600869"/>
                </a:lnTo>
                <a:lnTo>
                  <a:pt x="1468637" y="604450"/>
                </a:lnTo>
                <a:lnTo>
                  <a:pt x="1469036" y="608356"/>
                </a:lnTo>
                <a:lnTo>
                  <a:pt x="1469435" y="611936"/>
                </a:lnTo>
                <a:lnTo>
                  <a:pt x="1469036" y="615842"/>
                </a:lnTo>
                <a:lnTo>
                  <a:pt x="1468637" y="619423"/>
                </a:lnTo>
                <a:lnTo>
                  <a:pt x="1468237" y="623004"/>
                </a:lnTo>
                <a:lnTo>
                  <a:pt x="1467040" y="626584"/>
                </a:lnTo>
                <a:lnTo>
                  <a:pt x="1465444" y="630490"/>
                </a:lnTo>
                <a:lnTo>
                  <a:pt x="1463448" y="634396"/>
                </a:lnTo>
                <a:lnTo>
                  <a:pt x="1461053" y="637977"/>
                </a:lnTo>
                <a:lnTo>
                  <a:pt x="1479814" y="726511"/>
                </a:lnTo>
                <a:lnTo>
                  <a:pt x="1488595" y="726511"/>
                </a:lnTo>
                <a:lnTo>
                  <a:pt x="1497777" y="727163"/>
                </a:lnTo>
                <a:lnTo>
                  <a:pt x="1570027" y="489875"/>
                </a:lnTo>
                <a:lnTo>
                  <a:pt x="1576812" y="470671"/>
                </a:lnTo>
                <a:lnTo>
                  <a:pt x="1582800" y="450815"/>
                </a:lnTo>
                <a:lnTo>
                  <a:pt x="1594376" y="411430"/>
                </a:lnTo>
                <a:lnTo>
                  <a:pt x="1605554" y="372370"/>
                </a:lnTo>
                <a:lnTo>
                  <a:pt x="1617927" y="332985"/>
                </a:lnTo>
                <a:lnTo>
                  <a:pt x="1623915" y="313780"/>
                </a:lnTo>
                <a:lnTo>
                  <a:pt x="1630701" y="294250"/>
                </a:lnTo>
                <a:lnTo>
                  <a:pt x="1637885" y="274721"/>
                </a:lnTo>
                <a:lnTo>
                  <a:pt x="1645870" y="255842"/>
                </a:lnTo>
                <a:lnTo>
                  <a:pt x="1653853" y="236637"/>
                </a:lnTo>
                <a:lnTo>
                  <a:pt x="1663033" y="217758"/>
                </a:lnTo>
                <a:lnTo>
                  <a:pt x="1673013" y="198880"/>
                </a:lnTo>
                <a:lnTo>
                  <a:pt x="1683392" y="180652"/>
                </a:lnTo>
                <a:lnTo>
                  <a:pt x="1685787" y="171538"/>
                </a:lnTo>
                <a:lnTo>
                  <a:pt x="1688581" y="163075"/>
                </a:lnTo>
                <a:lnTo>
                  <a:pt x="1691774" y="155263"/>
                </a:lnTo>
                <a:lnTo>
                  <a:pt x="1695367" y="147450"/>
                </a:lnTo>
                <a:lnTo>
                  <a:pt x="1699358" y="140941"/>
                </a:lnTo>
                <a:lnTo>
                  <a:pt x="1703750" y="134757"/>
                </a:lnTo>
                <a:lnTo>
                  <a:pt x="1706943" y="132152"/>
                </a:lnTo>
                <a:lnTo>
                  <a:pt x="1709738" y="129549"/>
                </a:lnTo>
                <a:lnTo>
                  <a:pt x="1712531" y="126945"/>
                </a:lnTo>
                <a:lnTo>
                  <a:pt x="1715325" y="124666"/>
                </a:lnTo>
                <a:lnTo>
                  <a:pt x="1718518" y="122713"/>
                </a:lnTo>
                <a:lnTo>
                  <a:pt x="1722111" y="120761"/>
                </a:lnTo>
                <a:lnTo>
                  <a:pt x="1725305" y="119132"/>
                </a:lnTo>
                <a:lnTo>
                  <a:pt x="1729297" y="117505"/>
                </a:lnTo>
                <a:lnTo>
                  <a:pt x="1733288" y="116528"/>
                </a:lnTo>
                <a:lnTo>
                  <a:pt x="1737678" y="115552"/>
                </a:lnTo>
                <a:lnTo>
                  <a:pt x="1742069" y="114576"/>
                </a:lnTo>
                <a:lnTo>
                  <a:pt x="1746460" y="114251"/>
                </a:lnTo>
                <a:lnTo>
                  <a:pt x="1751251" y="113925"/>
                </a:lnTo>
                <a:lnTo>
                  <a:pt x="1756440" y="113925"/>
                </a:lnTo>
                <a:lnTo>
                  <a:pt x="1761629" y="114251"/>
                </a:lnTo>
                <a:lnTo>
                  <a:pt x="1767218" y="114576"/>
                </a:lnTo>
                <a:lnTo>
                  <a:pt x="1773205" y="115552"/>
                </a:lnTo>
                <a:lnTo>
                  <a:pt x="1779192" y="116528"/>
                </a:lnTo>
                <a:lnTo>
                  <a:pt x="1785580" y="117831"/>
                </a:lnTo>
                <a:lnTo>
                  <a:pt x="1791967" y="119458"/>
                </a:lnTo>
                <a:lnTo>
                  <a:pt x="1797155" y="120435"/>
                </a:lnTo>
                <a:lnTo>
                  <a:pt x="1801946" y="121737"/>
                </a:lnTo>
                <a:lnTo>
                  <a:pt x="1807534" y="122388"/>
                </a:lnTo>
                <a:lnTo>
                  <a:pt x="1812723" y="122713"/>
                </a:lnTo>
                <a:lnTo>
                  <a:pt x="1823501" y="123038"/>
                </a:lnTo>
                <a:lnTo>
                  <a:pt x="1834279" y="123038"/>
                </a:lnTo>
                <a:lnTo>
                  <a:pt x="1856632" y="121737"/>
                </a:lnTo>
                <a:lnTo>
                  <a:pt x="1868208" y="121411"/>
                </a:lnTo>
                <a:lnTo>
                  <a:pt x="1878587" y="120761"/>
                </a:lnTo>
                <a:lnTo>
                  <a:pt x="1891759" y="118807"/>
                </a:lnTo>
                <a:lnTo>
                  <a:pt x="1904932" y="117505"/>
                </a:lnTo>
                <a:lnTo>
                  <a:pt x="1917307" y="117180"/>
                </a:lnTo>
                <a:lnTo>
                  <a:pt x="1929281" y="117505"/>
                </a:lnTo>
                <a:lnTo>
                  <a:pt x="1941656" y="118481"/>
                </a:lnTo>
                <a:lnTo>
                  <a:pt x="1952832" y="120109"/>
                </a:lnTo>
                <a:lnTo>
                  <a:pt x="1963610" y="123038"/>
                </a:lnTo>
                <a:lnTo>
                  <a:pt x="1974787" y="126294"/>
                </a:lnTo>
                <a:lnTo>
                  <a:pt x="1984767" y="130200"/>
                </a:lnTo>
                <a:lnTo>
                  <a:pt x="1994746" y="134757"/>
                </a:lnTo>
                <a:lnTo>
                  <a:pt x="2004326" y="139964"/>
                </a:lnTo>
                <a:lnTo>
                  <a:pt x="2013507" y="145824"/>
                </a:lnTo>
                <a:lnTo>
                  <a:pt x="2022289" y="152984"/>
                </a:lnTo>
                <a:lnTo>
                  <a:pt x="2030672" y="160146"/>
                </a:lnTo>
                <a:lnTo>
                  <a:pt x="2039453" y="168283"/>
                </a:lnTo>
                <a:lnTo>
                  <a:pt x="2047037" y="177397"/>
                </a:lnTo>
                <a:lnTo>
                  <a:pt x="2052626" y="170887"/>
                </a:lnTo>
                <a:lnTo>
                  <a:pt x="2059012" y="164377"/>
                </a:lnTo>
                <a:lnTo>
                  <a:pt x="2066197" y="158193"/>
                </a:lnTo>
                <a:lnTo>
                  <a:pt x="2069390" y="155589"/>
                </a:lnTo>
                <a:lnTo>
                  <a:pt x="2072983" y="153310"/>
                </a:lnTo>
                <a:lnTo>
                  <a:pt x="2076576" y="151032"/>
                </a:lnTo>
                <a:lnTo>
                  <a:pt x="2080168" y="149730"/>
                </a:lnTo>
                <a:lnTo>
                  <a:pt x="2083761" y="148754"/>
                </a:lnTo>
                <a:lnTo>
                  <a:pt x="2087354" y="148754"/>
                </a:lnTo>
                <a:lnTo>
                  <a:pt x="2089349" y="148754"/>
                </a:lnTo>
                <a:lnTo>
                  <a:pt x="2090946" y="149079"/>
                </a:lnTo>
                <a:lnTo>
                  <a:pt x="2092543" y="149730"/>
                </a:lnTo>
                <a:lnTo>
                  <a:pt x="2094539" y="150706"/>
                </a:lnTo>
                <a:lnTo>
                  <a:pt x="2096535" y="151683"/>
                </a:lnTo>
                <a:lnTo>
                  <a:pt x="2098131" y="152984"/>
                </a:lnTo>
                <a:lnTo>
                  <a:pt x="2101325" y="156240"/>
                </a:lnTo>
                <a:lnTo>
                  <a:pt x="2104518" y="159494"/>
                </a:lnTo>
                <a:lnTo>
                  <a:pt x="2107711" y="163075"/>
                </a:lnTo>
                <a:lnTo>
                  <a:pt x="2114896" y="169585"/>
                </a:lnTo>
                <a:lnTo>
                  <a:pt x="2122880" y="176095"/>
                </a:lnTo>
                <a:lnTo>
                  <a:pt x="2131662" y="182279"/>
                </a:lnTo>
                <a:lnTo>
                  <a:pt x="2148426" y="194974"/>
                </a:lnTo>
                <a:lnTo>
                  <a:pt x="2156810" y="201809"/>
                </a:lnTo>
                <a:lnTo>
                  <a:pt x="2164394" y="208319"/>
                </a:lnTo>
                <a:lnTo>
                  <a:pt x="2167986" y="211899"/>
                </a:lnTo>
                <a:lnTo>
                  <a:pt x="2171179" y="215481"/>
                </a:lnTo>
                <a:lnTo>
                  <a:pt x="2173974" y="219061"/>
                </a:lnTo>
                <a:lnTo>
                  <a:pt x="2176369" y="222967"/>
                </a:lnTo>
                <a:lnTo>
                  <a:pt x="2178763" y="226872"/>
                </a:lnTo>
                <a:lnTo>
                  <a:pt x="2180360" y="231104"/>
                </a:lnTo>
                <a:lnTo>
                  <a:pt x="2181957" y="235336"/>
                </a:lnTo>
                <a:lnTo>
                  <a:pt x="2183156" y="239567"/>
                </a:lnTo>
                <a:lnTo>
                  <a:pt x="2183553" y="244124"/>
                </a:lnTo>
                <a:lnTo>
                  <a:pt x="2183553" y="248680"/>
                </a:lnTo>
                <a:lnTo>
                  <a:pt x="2183156" y="253563"/>
                </a:lnTo>
                <a:lnTo>
                  <a:pt x="2181957" y="259097"/>
                </a:lnTo>
                <a:lnTo>
                  <a:pt x="2180360" y="264305"/>
                </a:lnTo>
                <a:lnTo>
                  <a:pt x="2177965" y="269838"/>
                </a:lnTo>
                <a:lnTo>
                  <a:pt x="2175171" y="275372"/>
                </a:lnTo>
                <a:lnTo>
                  <a:pt x="2171579" y="281231"/>
                </a:lnTo>
                <a:lnTo>
                  <a:pt x="2174772" y="287089"/>
                </a:lnTo>
                <a:lnTo>
                  <a:pt x="2177566" y="292298"/>
                </a:lnTo>
                <a:lnTo>
                  <a:pt x="2180360" y="297505"/>
                </a:lnTo>
                <a:lnTo>
                  <a:pt x="2182755" y="302714"/>
                </a:lnTo>
                <a:lnTo>
                  <a:pt x="2186747" y="314106"/>
                </a:lnTo>
                <a:lnTo>
                  <a:pt x="2190340" y="324847"/>
                </a:lnTo>
                <a:lnTo>
                  <a:pt x="2192735" y="336239"/>
                </a:lnTo>
                <a:lnTo>
                  <a:pt x="2195529" y="347307"/>
                </a:lnTo>
                <a:lnTo>
                  <a:pt x="2196727" y="358373"/>
                </a:lnTo>
                <a:lnTo>
                  <a:pt x="2197924" y="369766"/>
                </a:lnTo>
                <a:lnTo>
                  <a:pt x="2199521" y="392550"/>
                </a:lnTo>
                <a:lnTo>
                  <a:pt x="2201117" y="414685"/>
                </a:lnTo>
                <a:lnTo>
                  <a:pt x="2201915" y="426402"/>
                </a:lnTo>
                <a:lnTo>
                  <a:pt x="2202714" y="437469"/>
                </a:lnTo>
                <a:lnTo>
                  <a:pt x="2203911" y="448862"/>
                </a:lnTo>
                <a:lnTo>
                  <a:pt x="2205907" y="459928"/>
                </a:lnTo>
                <a:lnTo>
                  <a:pt x="2227463" y="462533"/>
                </a:lnTo>
                <a:lnTo>
                  <a:pt x="2242631" y="459928"/>
                </a:lnTo>
                <a:lnTo>
                  <a:pt x="2257799" y="457325"/>
                </a:lnTo>
                <a:lnTo>
                  <a:pt x="2273368" y="455372"/>
                </a:lnTo>
                <a:lnTo>
                  <a:pt x="2288537" y="454070"/>
                </a:lnTo>
                <a:lnTo>
                  <a:pt x="2296520" y="453419"/>
                </a:lnTo>
                <a:lnTo>
                  <a:pt x="2304104" y="453419"/>
                </a:lnTo>
                <a:lnTo>
                  <a:pt x="2311688" y="453419"/>
                </a:lnTo>
                <a:lnTo>
                  <a:pt x="2319272" y="454070"/>
                </a:lnTo>
                <a:lnTo>
                  <a:pt x="2327256" y="454722"/>
                </a:lnTo>
                <a:lnTo>
                  <a:pt x="2334840" y="455698"/>
                </a:lnTo>
                <a:lnTo>
                  <a:pt x="2342425" y="457325"/>
                </a:lnTo>
                <a:lnTo>
                  <a:pt x="2350408" y="459278"/>
                </a:lnTo>
                <a:lnTo>
                  <a:pt x="2354798" y="457325"/>
                </a:lnTo>
                <a:lnTo>
                  <a:pt x="2359988" y="455698"/>
                </a:lnTo>
                <a:lnTo>
                  <a:pt x="2364379" y="454722"/>
                </a:lnTo>
                <a:lnTo>
                  <a:pt x="2368770" y="453745"/>
                </a:lnTo>
                <a:lnTo>
                  <a:pt x="2373559" y="453419"/>
                </a:lnTo>
                <a:lnTo>
                  <a:pt x="2377950" y="453093"/>
                </a:lnTo>
                <a:lnTo>
                  <a:pt x="2382342" y="453093"/>
                </a:lnTo>
                <a:lnTo>
                  <a:pt x="2387132" y="453419"/>
                </a:lnTo>
                <a:lnTo>
                  <a:pt x="2396312" y="454722"/>
                </a:lnTo>
                <a:lnTo>
                  <a:pt x="2405494" y="456348"/>
                </a:lnTo>
                <a:lnTo>
                  <a:pt x="2423855" y="460255"/>
                </a:lnTo>
                <a:lnTo>
                  <a:pt x="2441419" y="461882"/>
                </a:lnTo>
                <a:lnTo>
                  <a:pt x="2458983" y="464161"/>
                </a:lnTo>
                <a:lnTo>
                  <a:pt x="2467764" y="465788"/>
                </a:lnTo>
                <a:lnTo>
                  <a:pt x="2476147" y="467415"/>
                </a:lnTo>
                <a:lnTo>
                  <a:pt x="2484131" y="469368"/>
                </a:lnTo>
                <a:lnTo>
                  <a:pt x="2492913" y="471972"/>
                </a:lnTo>
                <a:lnTo>
                  <a:pt x="2500497" y="474251"/>
                </a:lnTo>
                <a:lnTo>
                  <a:pt x="2508479" y="477181"/>
                </a:lnTo>
                <a:lnTo>
                  <a:pt x="2515666" y="480760"/>
                </a:lnTo>
                <a:lnTo>
                  <a:pt x="2523648" y="484667"/>
                </a:lnTo>
                <a:lnTo>
                  <a:pt x="2530434" y="488898"/>
                </a:lnTo>
                <a:lnTo>
                  <a:pt x="2537221" y="493780"/>
                </a:lnTo>
                <a:lnTo>
                  <a:pt x="2543207" y="499640"/>
                </a:lnTo>
                <a:lnTo>
                  <a:pt x="2549196" y="505499"/>
                </a:lnTo>
                <a:lnTo>
                  <a:pt x="2550392" y="505173"/>
                </a:lnTo>
                <a:lnTo>
                  <a:pt x="2551591" y="504848"/>
                </a:lnTo>
                <a:lnTo>
                  <a:pt x="2552787" y="504848"/>
                </a:lnTo>
                <a:lnTo>
                  <a:pt x="2554385" y="504848"/>
                </a:lnTo>
                <a:lnTo>
                  <a:pt x="2556381" y="505824"/>
                </a:lnTo>
                <a:lnTo>
                  <a:pt x="2558776" y="507126"/>
                </a:lnTo>
                <a:lnTo>
                  <a:pt x="2560772" y="508753"/>
                </a:lnTo>
                <a:lnTo>
                  <a:pt x="2562768" y="510706"/>
                </a:lnTo>
                <a:lnTo>
                  <a:pt x="2566759" y="514612"/>
                </a:lnTo>
                <a:lnTo>
                  <a:pt x="2568755" y="516566"/>
                </a:lnTo>
                <a:lnTo>
                  <a:pt x="2571150" y="517867"/>
                </a:lnTo>
                <a:lnTo>
                  <a:pt x="2573146" y="518519"/>
                </a:lnTo>
                <a:lnTo>
                  <a:pt x="2574344" y="518519"/>
                </a:lnTo>
                <a:lnTo>
                  <a:pt x="2575142" y="518519"/>
                </a:lnTo>
                <a:lnTo>
                  <a:pt x="2576339" y="518192"/>
                </a:lnTo>
                <a:lnTo>
                  <a:pt x="2577537" y="517867"/>
                </a:lnTo>
                <a:lnTo>
                  <a:pt x="2579932" y="515915"/>
                </a:lnTo>
                <a:lnTo>
                  <a:pt x="2582327" y="512986"/>
                </a:lnTo>
                <a:lnTo>
                  <a:pt x="2584721" y="508428"/>
                </a:lnTo>
                <a:lnTo>
                  <a:pt x="2587515" y="504848"/>
                </a:lnTo>
                <a:lnTo>
                  <a:pt x="2589911" y="501593"/>
                </a:lnTo>
                <a:lnTo>
                  <a:pt x="2593105" y="498663"/>
                </a:lnTo>
                <a:lnTo>
                  <a:pt x="2596298" y="495733"/>
                </a:lnTo>
                <a:lnTo>
                  <a:pt x="2599491" y="493455"/>
                </a:lnTo>
                <a:lnTo>
                  <a:pt x="2603083" y="491503"/>
                </a:lnTo>
                <a:lnTo>
                  <a:pt x="2606676" y="490200"/>
                </a:lnTo>
                <a:lnTo>
                  <a:pt x="2610268" y="489223"/>
                </a:lnTo>
                <a:lnTo>
                  <a:pt x="2613463" y="488573"/>
                </a:lnTo>
                <a:lnTo>
                  <a:pt x="2617055" y="488573"/>
                </a:lnTo>
                <a:lnTo>
                  <a:pt x="2620248" y="488898"/>
                </a:lnTo>
                <a:lnTo>
                  <a:pt x="2623042" y="489550"/>
                </a:lnTo>
                <a:lnTo>
                  <a:pt x="2625437" y="490526"/>
                </a:lnTo>
                <a:lnTo>
                  <a:pt x="2627433" y="492153"/>
                </a:lnTo>
                <a:lnTo>
                  <a:pt x="2628631" y="494432"/>
                </a:lnTo>
                <a:lnTo>
                  <a:pt x="2629428" y="497036"/>
                </a:lnTo>
                <a:lnTo>
                  <a:pt x="2630228" y="500942"/>
                </a:lnTo>
                <a:lnTo>
                  <a:pt x="2631026" y="504523"/>
                </a:lnTo>
                <a:lnTo>
                  <a:pt x="2632623" y="508103"/>
                </a:lnTo>
                <a:lnTo>
                  <a:pt x="2633820" y="511683"/>
                </a:lnTo>
                <a:lnTo>
                  <a:pt x="2637412" y="517867"/>
                </a:lnTo>
                <a:lnTo>
                  <a:pt x="2641804" y="524377"/>
                </a:lnTo>
                <a:lnTo>
                  <a:pt x="2646593" y="530236"/>
                </a:lnTo>
                <a:lnTo>
                  <a:pt x="2652582" y="535770"/>
                </a:lnTo>
                <a:lnTo>
                  <a:pt x="2663757" y="546511"/>
                </a:lnTo>
                <a:lnTo>
                  <a:pt x="2668947" y="552044"/>
                </a:lnTo>
                <a:lnTo>
                  <a:pt x="2674535" y="557578"/>
                </a:lnTo>
                <a:lnTo>
                  <a:pt x="2679325" y="563112"/>
                </a:lnTo>
                <a:lnTo>
                  <a:pt x="2683716" y="568970"/>
                </a:lnTo>
                <a:lnTo>
                  <a:pt x="2687708" y="575155"/>
                </a:lnTo>
                <a:lnTo>
                  <a:pt x="2689305" y="578410"/>
                </a:lnTo>
                <a:lnTo>
                  <a:pt x="2690503" y="581665"/>
                </a:lnTo>
                <a:lnTo>
                  <a:pt x="2691301" y="585246"/>
                </a:lnTo>
                <a:lnTo>
                  <a:pt x="2692099" y="588500"/>
                </a:lnTo>
                <a:lnTo>
                  <a:pt x="2692498" y="592407"/>
                </a:lnTo>
                <a:lnTo>
                  <a:pt x="2692898" y="595987"/>
                </a:lnTo>
                <a:lnTo>
                  <a:pt x="2696091" y="623004"/>
                </a:lnTo>
                <a:lnTo>
                  <a:pt x="2698087" y="681919"/>
                </a:lnTo>
                <a:lnTo>
                  <a:pt x="2714453" y="756457"/>
                </a:lnTo>
                <a:lnTo>
                  <a:pt x="2729622" y="757434"/>
                </a:lnTo>
                <a:lnTo>
                  <a:pt x="2744789" y="758086"/>
                </a:lnTo>
                <a:lnTo>
                  <a:pt x="2760756" y="758411"/>
                </a:lnTo>
                <a:lnTo>
                  <a:pt x="2775925" y="758086"/>
                </a:lnTo>
                <a:lnTo>
                  <a:pt x="2807061" y="757760"/>
                </a:lnTo>
                <a:lnTo>
                  <a:pt x="2823027" y="758086"/>
                </a:lnTo>
                <a:lnTo>
                  <a:pt x="2838196" y="758411"/>
                </a:lnTo>
                <a:lnTo>
                  <a:pt x="2853364" y="759713"/>
                </a:lnTo>
                <a:lnTo>
                  <a:pt x="2860948" y="760689"/>
                </a:lnTo>
                <a:lnTo>
                  <a:pt x="2868134" y="761991"/>
                </a:lnTo>
                <a:lnTo>
                  <a:pt x="2875319" y="763292"/>
                </a:lnTo>
                <a:lnTo>
                  <a:pt x="2882904" y="764921"/>
                </a:lnTo>
                <a:lnTo>
                  <a:pt x="2890089" y="767199"/>
                </a:lnTo>
                <a:lnTo>
                  <a:pt x="2897274" y="769477"/>
                </a:lnTo>
                <a:lnTo>
                  <a:pt x="2904059" y="772082"/>
                </a:lnTo>
                <a:lnTo>
                  <a:pt x="2910845" y="775011"/>
                </a:lnTo>
                <a:lnTo>
                  <a:pt x="2918031" y="778265"/>
                </a:lnTo>
                <a:lnTo>
                  <a:pt x="2924418" y="782172"/>
                </a:lnTo>
                <a:lnTo>
                  <a:pt x="2930804" y="786404"/>
                </a:lnTo>
                <a:lnTo>
                  <a:pt x="2937190" y="790960"/>
                </a:lnTo>
                <a:lnTo>
                  <a:pt x="2943578" y="796494"/>
                </a:lnTo>
                <a:lnTo>
                  <a:pt x="2949965" y="802028"/>
                </a:lnTo>
                <a:lnTo>
                  <a:pt x="2958746" y="800400"/>
                </a:lnTo>
                <a:lnTo>
                  <a:pt x="2966729" y="799098"/>
                </a:lnTo>
                <a:lnTo>
                  <a:pt x="2974713" y="798121"/>
                </a:lnTo>
                <a:lnTo>
                  <a:pt x="2982297" y="797796"/>
                </a:lnTo>
                <a:lnTo>
                  <a:pt x="2989482" y="797796"/>
                </a:lnTo>
                <a:lnTo>
                  <a:pt x="2996268" y="798447"/>
                </a:lnTo>
                <a:lnTo>
                  <a:pt x="3002256" y="799098"/>
                </a:lnTo>
                <a:lnTo>
                  <a:pt x="3008243" y="800400"/>
                </a:lnTo>
                <a:lnTo>
                  <a:pt x="3014232" y="802028"/>
                </a:lnTo>
                <a:lnTo>
                  <a:pt x="3019420" y="803981"/>
                </a:lnTo>
                <a:lnTo>
                  <a:pt x="3024610" y="806258"/>
                </a:lnTo>
                <a:lnTo>
                  <a:pt x="3029000" y="808537"/>
                </a:lnTo>
                <a:lnTo>
                  <a:pt x="3033391" y="811467"/>
                </a:lnTo>
                <a:lnTo>
                  <a:pt x="3037782" y="814396"/>
                </a:lnTo>
                <a:lnTo>
                  <a:pt x="3041774" y="817651"/>
                </a:lnTo>
                <a:lnTo>
                  <a:pt x="3045765" y="821557"/>
                </a:lnTo>
                <a:lnTo>
                  <a:pt x="3049358" y="825138"/>
                </a:lnTo>
                <a:lnTo>
                  <a:pt x="3052950" y="829043"/>
                </a:lnTo>
                <a:lnTo>
                  <a:pt x="3058938" y="837181"/>
                </a:lnTo>
                <a:lnTo>
                  <a:pt x="3064925" y="845969"/>
                </a:lnTo>
                <a:lnTo>
                  <a:pt x="3070515" y="855409"/>
                </a:lnTo>
                <a:lnTo>
                  <a:pt x="3081291" y="874288"/>
                </a:lnTo>
                <a:lnTo>
                  <a:pt x="3086481" y="883728"/>
                </a:lnTo>
                <a:lnTo>
                  <a:pt x="3092070" y="892515"/>
                </a:lnTo>
                <a:lnTo>
                  <a:pt x="3116419" y="990165"/>
                </a:lnTo>
                <a:lnTo>
                  <a:pt x="3150349" y="978447"/>
                </a:lnTo>
                <a:lnTo>
                  <a:pt x="3152345" y="971937"/>
                </a:lnTo>
                <a:lnTo>
                  <a:pt x="3153542" y="965101"/>
                </a:lnTo>
                <a:lnTo>
                  <a:pt x="3153143" y="950780"/>
                </a:lnTo>
                <a:lnTo>
                  <a:pt x="3153941" y="937109"/>
                </a:lnTo>
                <a:lnTo>
                  <a:pt x="3155139" y="923113"/>
                </a:lnTo>
                <a:lnTo>
                  <a:pt x="3157135" y="909767"/>
                </a:lnTo>
                <a:lnTo>
                  <a:pt x="3159529" y="896097"/>
                </a:lnTo>
                <a:lnTo>
                  <a:pt x="3162722" y="883076"/>
                </a:lnTo>
                <a:lnTo>
                  <a:pt x="3166714" y="869731"/>
                </a:lnTo>
                <a:lnTo>
                  <a:pt x="3171106" y="856711"/>
                </a:lnTo>
                <a:lnTo>
                  <a:pt x="3176295" y="843692"/>
                </a:lnTo>
                <a:lnTo>
                  <a:pt x="3181484" y="830996"/>
                </a:lnTo>
                <a:lnTo>
                  <a:pt x="3187471" y="818302"/>
                </a:lnTo>
                <a:lnTo>
                  <a:pt x="3193459" y="805607"/>
                </a:lnTo>
                <a:lnTo>
                  <a:pt x="3200245" y="793239"/>
                </a:lnTo>
                <a:lnTo>
                  <a:pt x="3207429" y="780545"/>
                </a:lnTo>
                <a:lnTo>
                  <a:pt x="3214615" y="768501"/>
                </a:lnTo>
                <a:lnTo>
                  <a:pt x="3222199" y="755806"/>
                </a:lnTo>
                <a:lnTo>
                  <a:pt x="3222199" y="755481"/>
                </a:lnTo>
                <a:lnTo>
                  <a:pt x="3225392" y="745065"/>
                </a:lnTo>
                <a:lnTo>
                  <a:pt x="3228986" y="735300"/>
                </a:lnTo>
                <a:lnTo>
                  <a:pt x="3233376" y="726511"/>
                </a:lnTo>
                <a:lnTo>
                  <a:pt x="3235772" y="722281"/>
                </a:lnTo>
                <a:lnTo>
                  <a:pt x="3238166" y="718374"/>
                </a:lnTo>
                <a:lnTo>
                  <a:pt x="3241359" y="714468"/>
                </a:lnTo>
                <a:lnTo>
                  <a:pt x="3244155" y="710888"/>
                </a:lnTo>
                <a:lnTo>
                  <a:pt x="3246947" y="707308"/>
                </a:lnTo>
                <a:lnTo>
                  <a:pt x="3250142" y="704052"/>
                </a:lnTo>
                <a:lnTo>
                  <a:pt x="3253734" y="701123"/>
                </a:lnTo>
                <a:lnTo>
                  <a:pt x="3257326" y="698518"/>
                </a:lnTo>
                <a:lnTo>
                  <a:pt x="3260918" y="695915"/>
                </a:lnTo>
                <a:lnTo>
                  <a:pt x="3264910" y="693312"/>
                </a:lnTo>
                <a:lnTo>
                  <a:pt x="3268903" y="691032"/>
                </a:lnTo>
                <a:lnTo>
                  <a:pt x="3273294" y="689079"/>
                </a:lnTo>
                <a:lnTo>
                  <a:pt x="3277684" y="687127"/>
                </a:lnTo>
                <a:lnTo>
                  <a:pt x="3282474" y="685174"/>
                </a:lnTo>
                <a:lnTo>
                  <a:pt x="3287264" y="683872"/>
                </a:lnTo>
                <a:lnTo>
                  <a:pt x="3292055" y="682569"/>
                </a:lnTo>
                <a:lnTo>
                  <a:pt x="3297244" y="681268"/>
                </a:lnTo>
                <a:lnTo>
                  <a:pt x="3302432" y="680291"/>
                </a:lnTo>
                <a:lnTo>
                  <a:pt x="3308421" y="679640"/>
                </a:lnTo>
                <a:lnTo>
                  <a:pt x="3314009" y="678989"/>
                </a:lnTo>
                <a:lnTo>
                  <a:pt x="3325985" y="678664"/>
                </a:lnTo>
                <a:lnTo>
                  <a:pt x="3339156" y="678664"/>
                </a:lnTo>
                <a:lnTo>
                  <a:pt x="3352330" y="679640"/>
                </a:lnTo>
                <a:lnTo>
                  <a:pt x="3363906" y="680291"/>
                </a:lnTo>
                <a:lnTo>
                  <a:pt x="3375481" y="680942"/>
                </a:lnTo>
                <a:lnTo>
                  <a:pt x="3386659" y="680942"/>
                </a:lnTo>
                <a:lnTo>
                  <a:pt x="3398234" y="680616"/>
                </a:lnTo>
                <a:lnTo>
                  <a:pt x="3421386" y="679966"/>
                </a:lnTo>
                <a:lnTo>
                  <a:pt x="3444937" y="679640"/>
                </a:lnTo>
                <a:lnTo>
                  <a:pt x="3456114" y="679640"/>
                </a:lnTo>
                <a:lnTo>
                  <a:pt x="3467690" y="679966"/>
                </a:lnTo>
                <a:lnTo>
                  <a:pt x="3479266" y="680942"/>
                </a:lnTo>
                <a:lnTo>
                  <a:pt x="3490443" y="682244"/>
                </a:lnTo>
                <a:lnTo>
                  <a:pt x="3502020" y="684197"/>
                </a:lnTo>
                <a:lnTo>
                  <a:pt x="3513196" y="687452"/>
                </a:lnTo>
                <a:lnTo>
                  <a:pt x="3518785" y="689079"/>
                </a:lnTo>
                <a:lnTo>
                  <a:pt x="3524373" y="690707"/>
                </a:lnTo>
                <a:lnTo>
                  <a:pt x="3529562" y="692985"/>
                </a:lnTo>
                <a:lnTo>
                  <a:pt x="3535549" y="695264"/>
                </a:lnTo>
                <a:lnTo>
                  <a:pt x="3541537" y="697217"/>
                </a:lnTo>
                <a:lnTo>
                  <a:pt x="3547924" y="699496"/>
                </a:lnTo>
                <a:lnTo>
                  <a:pt x="3553512" y="701774"/>
                </a:lnTo>
                <a:lnTo>
                  <a:pt x="3559500" y="704378"/>
                </a:lnTo>
                <a:lnTo>
                  <a:pt x="3570676" y="709911"/>
                </a:lnTo>
                <a:lnTo>
                  <a:pt x="3581455" y="716096"/>
                </a:lnTo>
                <a:lnTo>
                  <a:pt x="3591434" y="722606"/>
                </a:lnTo>
                <a:lnTo>
                  <a:pt x="3601413" y="729441"/>
                </a:lnTo>
                <a:lnTo>
                  <a:pt x="3610993" y="736603"/>
                </a:lnTo>
                <a:lnTo>
                  <a:pt x="3620174" y="744089"/>
                </a:lnTo>
                <a:lnTo>
                  <a:pt x="3638536" y="759062"/>
                </a:lnTo>
                <a:lnTo>
                  <a:pt x="3656499" y="774360"/>
                </a:lnTo>
                <a:lnTo>
                  <a:pt x="3666477" y="781846"/>
                </a:lnTo>
                <a:lnTo>
                  <a:pt x="3676058" y="788682"/>
                </a:lnTo>
                <a:lnTo>
                  <a:pt x="3686037" y="795843"/>
                </a:lnTo>
                <a:lnTo>
                  <a:pt x="3696815" y="802028"/>
                </a:lnTo>
                <a:lnTo>
                  <a:pt x="3705198" y="807235"/>
                </a:lnTo>
                <a:lnTo>
                  <a:pt x="3713182" y="813094"/>
                </a:lnTo>
                <a:lnTo>
                  <a:pt x="3719967" y="818954"/>
                </a:lnTo>
                <a:lnTo>
                  <a:pt x="3725955" y="825789"/>
                </a:lnTo>
                <a:lnTo>
                  <a:pt x="3731544" y="832624"/>
                </a:lnTo>
                <a:lnTo>
                  <a:pt x="3736333" y="839459"/>
                </a:lnTo>
                <a:lnTo>
                  <a:pt x="3739927" y="846946"/>
                </a:lnTo>
                <a:lnTo>
                  <a:pt x="3743119" y="854432"/>
                </a:lnTo>
                <a:lnTo>
                  <a:pt x="3745513" y="861919"/>
                </a:lnTo>
                <a:lnTo>
                  <a:pt x="3747112" y="870056"/>
                </a:lnTo>
                <a:lnTo>
                  <a:pt x="3748308" y="878194"/>
                </a:lnTo>
                <a:lnTo>
                  <a:pt x="3748707" y="886331"/>
                </a:lnTo>
                <a:lnTo>
                  <a:pt x="3748707" y="894794"/>
                </a:lnTo>
                <a:lnTo>
                  <a:pt x="3748308" y="903583"/>
                </a:lnTo>
                <a:lnTo>
                  <a:pt x="3747510" y="912045"/>
                </a:lnTo>
                <a:lnTo>
                  <a:pt x="3745913" y="920834"/>
                </a:lnTo>
                <a:lnTo>
                  <a:pt x="3747909" y="963800"/>
                </a:lnTo>
                <a:lnTo>
                  <a:pt x="3748308" y="978447"/>
                </a:lnTo>
                <a:lnTo>
                  <a:pt x="3751502" y="1001557"/>
                </a:lnTo>
                <a:lnTo>
                  <a:pt x="3754296" y="1024342"/>
                </a:lnTo>
                <a:lnTo>
                  <a:pt x="3756690" y="1047453"/>
                </a:lnTo>
                <a:lnTo>
                  <a:pt x="3758288" y="1070237"/>
                </a:lnTo>
                <a:lnTo>
                  <a:pt x="3759885" y="1093348"/>
                </a:lnTo>
                <a:lnTo>
                  <a:pt x="3761082" y="1116132"/>
                </a:lnTo>
                <a:lnTo>
                  <a:pt x="3763077" y="1161703"/>
                </a:lnTo>
                <a:lnTo>
                  <a:pt x="3763077" y="1164631"/>
                </a:lnTo>
                <a:lnTo>
                  <a:pt x="3763077" y="1167236"/>
                </a:lnTo>
                <a:lnTo>
                  <a:pt x="3763875" y="1208900"/>
                </a:lnTo>
                <a:lnTo>
                  <a:pt x="3764276" y="1250889"/>
                </a:lnTo>
                <a:lnTo>
                  <a:pt x="3764675" y="1292228"/>
                </a:lnTo>
                <a:lnTo>
                  <a:pt x="3765472" y="1334216"/>
                </a:lnTo>
                <a:lnTo>
                  <a:pt x="3770662" y="1630745"/>
                </a:lnTo>
                <a:lnTo>
                  <a:pt x="3770662" y="1660366"/>
                </a:lnTo>
                <a:lnTo>
                  <a:pt x="3783835" y="1807165"/>
                </a:lnTo>
                <a:lnTo>
                  <a:pt x="3785831" y="1811722"/>
                </a:lnTo>
                <a:lnTo>
                  <a:pt x="3787428" y="1816604"/>
                </a:lnTo>
                <a:lnTo>
                  <a:pt x="3788625" y="1821161"/>
                </a:lnTo>
                <a:lnTo>
                  <a:pt x="3789423" y="1825718"/>
                </a:lnTo>
                <a:lnTo>
                  <a:pt x="3790221" y="1830275"/>
                </a:lnTo>
                <a:lnTo>
                  <a:pt x="3790620" y="1834833"/>
                </a:lnTo>
                <a:lnTo>
                  <a:pt x="3790620" y="1844272"/>
                </a:lnTo>
                <a:lnTo>
                  <a:pt x="3790221" y="1853386"/>
                </a:lnTo>
                <a:lnTo>
                  <a:pt x="3789423" y="1862826"/>
                </a:lnTo>
                <a:lnTo>
                  <a:pt x="3786629" y="1881378"/>
                </a:lnTo>
                <a:lnTo>
                  <a:pt x="3791419" y="1875519"/>
                </a:lnTo>
                <a:lnTo>
                  <a:pt x="3796209" y="1869335"/>
                </a:lnTo>
                <a:lnTo>
                  <a:pt x="3800200" y="1862826"/>
                </a:lnTo>
                <a:lnTo>
                  <a:pt x="3803395" y="1856641"/>
                </a:lnTo>
                <a:lnTo>
                  <a:pt x="3806587" y="1850131"/>
                </a:lnTo>
                <a:lnTo>
                  <a:pt x="3809381" y="1843946"/>
                </a:lnTo>
                <a:lnTo>
                  <a:pt x="3812176" y="1837111"/>
                </a:lnTo>
                <a:lnTo>
                  <a:pt x="3814172" y="1830600"/>
                </a:lnTo>
                <a:lnTo>
                  <a:pt x="3816167" y="1824090"/>
                </a:lnTo>
                <a:lnTo>
                  <a:pt x="3817764" y="1817581"/>
                </a:lnTo>
                <a:lnTo>
                  <a:pt x="3820159" y="1804235"/>
                </a:lnTo>
                <a:lnTo>
                  <a:pt x="3821756" y="1790890"/>
                </a:lnTo>
                <a:lnTo>
                  <a:pt x="3822954" y="1777219"/>
                </a:lnTo>
                <a:lnTo>
                  <a:pt x="3823751" y="1763548"/>
                </a:lnTo>
                <a:lnTo>
                  <a:pt x="3824150" y="1749877"/>
                </a:lnTo>
                <a:lnTo>
                  <a:pt x="3824948" y="1722535"/>
                </a:lnTo>
                <a:lnTo>
                  <a:pt x="3825348" y="1708865"/>
                </a:lnTo>
                <a:lnTo>
                  <a:pt x="3826545" y="1695193"/>
                </a:lnTo>
                <a:lnTo>
                  <a:pt x="3828942" y="1681849"/>
                </a:lnTo>
                <a:lnTo>
                  <a:pt x="3831336" y="1668503"/>
                </a:lnTo>
                <a:lnTo>
                  <a:pt x="3836525" y="1644741"/>
                </a:lnTo>
                <a:lnTo>
                  <a:pt x="3840518" y="1621305"/>
                </a:lnTo>
                <a:lnTo>
                  <a:pt x="3844509" y="1597545"/>
                </a:lnTo>
                <a:lnTo>
                  <a:pt x="3848103" y="1574109"/>
                </a:lnTo>
                <a:lnTo>
                  <a:pt x="3850895" y="1550347"/>
                </a:lnTo>
                <a:lnTo>
                  <a:pt x="3854088" y="1526585"/>
                </a:lnTo>
                <a:lnTo>
                  <a:pt x="3860077" y="1478737"/>
                </a:lnTo>
                <a:lnTo>
                  <a:pt x="3862872" y="1454976"/>
                </a:lnTo>
                <a:lnTo>
                  <a:pt x="3866064" y="1431215"/>
                </a:lnTo>
                <a:lnTo>
                  <a:pt x="3869257" y="1407454"/>
                </a:lnTo>
                <a:lnTo>
                  <a:pt x="3873249" y="1383692"/>
                </a:lnTo>
                <a:lnTo>
                  <a:pt x="3877640" y="1360256"/>
                </a:lnTo>
                <a:lnTo>
                  <a:pt x="3882830" y="1336820"/>
                </a:lnTo>
                <a:lnTo>
                  <a:pt x="3888417" y="1313059"/>
                </a:lnTo>
                <a:lnTo>
                  <a:pt x="3895602" y="1289623"/>
                </a:lnTo>
                <a:lnTo>
                  <a:pt x="4008967" y="654902"/>
                </a:lnTo>
                <a:lnTo>
                  <a:pt x="4011362" y="641557"/>
                </a:lnTo>
                <a:lnTo>
                  <a:pt x="4014156" y="627886"/>
                </a:lnTo>
                <a:lnTo>
                  <a:pt x="4017750" y="614541"/>
                </a:lnTo>
                <a:lnTo>
                  <a:pt x="4022141" y="601195"/>
                </a:lnTo>
                <a:lnTo>
                  <a:pt x="4027329" y="588500"/>
                </a:lnTo>
                <a:lnTo>
                  <a:pt x="4032120" y="575480"/>
                </a:lnTo>
                <a:lnTo>
                  <a:pt x="4037708" y="562787"/>
                </a:lnTo>
                <a:lnTo>
                  <a:pt x="4043297" y="549767"/>
                </a:lnTo>
                <a:lnTo>
                  <a:pt x="4054873" y="524377"/>
                </a:lnTo>
                <a:lnTo>
                  <a:pt x="4066847" y="498989"/>
                </a:lnTo>
                <a:lnTo>
                  <a:pt x="4072036" y="485969"/>
                </a:lnTo>
                <a:lnTo>
                  <a:pt x="4077227" y="473274"/>
                </a:lnTo>
                <a:lnTo>
                  <a:pt x="4082016" y="459928"/>
                </a:lnTo>
                <a:lnTo>
                  <a:pt x="4086407" y="446909"/>
                </a:lnTo>
                <a:lnTo>
                  <a:pt x="4088802" y="441375"/>
                </a:lnTo>
                <a:lnTo>
                  <a:pt x="4091196" y="436168"/>
                </a:lnTo>
                <a:lnTo>
                  <a:pt x="4094789" y="431285"/>
                </a:lnTo>
                <a:lnTo>
                  <a:pt x="4096786" y="429006"/>
                </a:lnTo>
                <a:lnTo>
                  <a:pt x="4098781" y="427054"/>
                </a:lnTo>
                <a:lnTo>
                  <a:pt x="4101176" y="425101"/>
                </a:lnTo>
                <a:lnTo>
                  <a:pt x="4103572" y="423473"/>
                </a:lnTo>
                <a:lnTo>
                  <a:pt x="4106365" y="422171"/>
                </a:lnTo>
                <a:lnTo>
                  <a:pt x="4109159" y="420869"/>
                </a:lnTo>
                <a:lnTo>
                  <a:pt x="4112354" y="419893"/>
                </a:lnTo>
                <a:lnTo>
                  <a:pt x="4115546" y="419242"/>
                </a:lnTo>
                <a:lnTo>
                  <a:pt x="4119139" y="418916"/>
                </a:lnTo>
                <a:lnTo>
                  <a:pt x="4123530" y="418916"/>
                </a:lnTo>
                <a:lnTo>
                  <a:pt x="4141493" y="419242"/>
                </a:lnTo>
                <a:lnTo>
                  <a:pt x="4159855" y="419242"/>
                </a:lnTo>
                <a:lnTo>
                  <a:pt x="4178216" y="418916"/>
                </a:lnTo>
                <a:lnTo>
                  <a:pt x="4196977" y="418266"/>
                </a:lnTo>
                <a:lnTo>
                  <a:pt x="4215340" y="417615"/>
                </a:lnTo>
                <a:lnTo>
                  <a:pt x="4234100" y="416963"/>
                </a:lnTo>
                <a:lnTo>
                  <a:pt x="4252463" y="416963"/>
                </a:lnTo>
                <a:lnTo>
                  <a:pt x="4270824" y="417289"/>
                </a:lnTo>
                <a:lnTo>
                  <a:pt x="4289188" y="418266"/>
                </a:lnTo>
                <a:lnTo>
                  <a:pt x="4297968" y="418916"/>
                </a:lnTo>
                <a:lnTo>
                  <a:pt x="4306750" y="419893"/>
                </a:lnTo>
                <a:lnTo>
                  <a:pt x="4315533" y="421195"/>
                </a:lnTo>
                <a:lnTo>
                  <a:pt x="4324712" y="422822"/>
                </a:lnTo>
                <a:lnTo>
                  <a:pt x="4333494" y="424449"/>
                </a:lnTo>
                <a:lnTo>
                  <a:pt x="4342276" y="426729"/>
                </a:lnTo>
                <a:lnTo>
                  <a:pt x="4351059" y="429006"/>
                </a:lnTo>
                <a:lnTo>
                  <a:pt x="4359840" y="431936"/>
                </a:lnTo>
                <a:lnTo>
                  <a:pt x="4368223" y="434865"/>
                </a:lnTo>
                <a:lnTo>
                  <a:pt x="4376605" y="438445"/>
                </a:lnTo>
                <a:lnTo>
                  <a:pt x="4385387" y="442352"/>
                </a:lnTo>
                <a:lnTo>
                  <a:pt x="4393369" y="446909"/>
                </a:lnTo>
                <a:lnTo>
                  <a:pt x="4401353" y="451792"/>
                </a:lnTo>
                <a:lnTo>
                  <a:pt x="4409338" y="456999"/>
                </a:lnTo>
                <a:lnTo>
                  <a:pt x="4424506" y="468718"/>
                </a:lnTo>
                <a:lnTo>
                  <a:pt x="4430893" y="473600"/>
                </a:lnTo>
                <a:lnTo>
                  <a:pt x="4433687" y="475227"/>
                </a:lnTo>
                <a:lnTo>
                  <a:pt x="4444464" y="466764"/>
                </a:lnTo>
                <a:lnTo>
                  <a:pt x="4449653" y="463510"/>
                </a:lnTo>
                <a:lnTo>
                  <a:pt x="4454443" y="460906"/>
                </a:lnTo>
                <a:lnTo>
                  <a:pt x="4458435" y="458301"/>
                </a:lnTo>
                <a:lnTo>
                  <a:pt x="4462427" y="456674"/>
                </a:lnTo>
                <a:lnTo>
                  <a:pt x="4466019" y="455047"/>
                </a:lnTo>
                <a:lnTo>
                  <a:pt x="4469612" y="454070"/>
                </a:lnTo>
                <a:lnTo>
                  <a:pt x="4472406" y="453419"/>
                </a:lnTo>
                <a:lnTo>
                  <a:pt x="4475201" y="453093"/>
                </a:lnTo>
                <a:lnTo>
                  <a:pt x="4477994" y="453093"/>
                </a:lnTo>
                <a:lnTo>
                  <a:pt x="4479990" y="453419"/>
                </a:lnTo>
                <a:lnTo>
                  <a:pt x="4482386" y="454396"/>
                </a:lnTo>
                <a:lnTo>
                  <a:pt x="4484382" y="455372"/>
                </a:lnTo>
                <a:lnTo>
                  <a:pt x="4485978" y="456674"/>
                </a:lnTo>
                <a:lnTo>
                  <a:pt x="4487575" y="458301"/>
                </a:lnTo>
                <a:lnTo>
                  <a:pt x="4488772" y="459928"/>
                </a:lnTo>
                <a:lnTo>
                  <a:pt x="4489970" y="462208"/>
                </a:lnTo>
                <a:lnTo>
                  <a:pt x="4491566" y="466764"/>
                </a:lnTo>
                <a:lnTo>
                  <a:pt x="4493163" y="472297"/>
                </a:lnTo>
                <a:lnTo>
                  <a:pt x="4493962" y="478157"/>
                </a:lnTo>
                <a:lnTo>
                  <a:pt x="4495158" y="491177"/>
                </a:lnTo>
                <a:lnTo>
                  <a:pt x="4495957" y="504523"/>
                </a:lnTo>
                <a:lnTo>
                  <a:pt x="4511926" y="514287"/>
                </a:lnTo>
                <a:lnTo>
                  <a:pt x="4519909" y="519170"/>
                </a:lnTo>
                <a:lnTo>
                  <a:pt x="4527491" y="524377"/>
                </a:lnTo>
                <a:lnTo>
                  <a:pt x="4535075" y="529585"/>
                </a:lnTo>
                <a:lnTo>
                  <a:pt x="4541862" y="535119"/>
                </a:lnTo>
                <a:lnTo>
                  <a:pt x="4548649" y="540653"/>
                </a:lnTo>
                <a:lnTo>
                  <a:pt x="4554235" y="546511"/>
                </a:lnTo>
                <a:lnTo>
                  <a:pt x="4559026" y="553021"/>
                </a:lnTo>
                <a:lnTo>
                  <a:pt x="4561422" y="556277"/>
                </a:lnTo>
                <a:lnTo>
                  <a:pt x="4563418" y="559531"/>
                </a:lnTo>
                <a:lnTo>
                  <a:pt x="4565015" y="562787"/>
                </a:lnTo>
                <a:lnTo>
                  <a:pt x="4566610" y="566367"/>
                </a:lnTo>
                <a:lnTo>
                  <a:pt x="4567808" y="569947"/>
                </a:lnTo>
                <a:lnTo>
                  <a:pt x="4569005" y="573853"/>
                </a:lnTo>
                <a:lnTo>
                  <a:pt x="4569404" y="577760"/>
                </a:lnTo>
                <a:lnTo>
                  <a:pt x="4569803" y="581990"/>
                </a:lnTo>
                <a:lnTo>
                  <a:pt x="4570203" y="586223"/>
                </a:lnTo>
                <a:lnTo>
                  <a:pt x="4569803" y="590453"/>
                </a:lnTo>
                <a:lnTo>
                  <a:pt x="4569404" y="594685"/>
                </a:lnTo>
                <a:lnTo>
                  <a:pt x="4568607" y="599242"/>
                </a:lnTo>
                <a:lnTo>
                  <a:pt x="4567409" y="604125"/>
                </a:lnTo>
                <a:lnTo>
                  <a:pt x="4565813" y="609332"/>
                </a:lnTo>
                <a:lnTo>
                  <a:pt x="4571002" y="662389"/>
                </a:lnTo>
                <a:lnTo>
                  <a:pt x="4576989" y="703727"/>
                </a:lnTo>
                <a:lnTo>
                  <a:pt x="4580183" y="724559"/>
                </a:lnTo>
                <a:lnTo>
                  <a:pt x="4582578" y="745391"/>
                </a:lnTo>
                <a:lnTo>
                  <a:pt x="4584972" y="765897"/>
                </a:lnTo>
                <a:lnTo>
                  <a:pt x="4586569" y="786729"/>
                </a:lnTo>
                <a:lnTo>
                  <a:pt x="4588166" y="807561"/>
                </a:lnTo>
                <a:lnTo>
                  <a:pt x="4589363" y="828392"/>
                </a:lnTo>
                <a:lnTo>
                  <a:pt x="4589762" y="849224"/>
                </a:lnTo>
                <a:lnTo>
                  <a:pt x="4590161" y="869731"/>
                </a:lnTo>
                <a:lnTo>
                  <a:pt x="4589762" y="890563"/>
                </a:lnTo>
                <a:lnTo>
                  <a:pt x="4588564" y="911394"/>
                </a:lnTo>
                <a:lnTo>
                  <a:pt x="4586968" y="932226"/>
                </a:lnTo>
                <a:lnTo>
                  <a:pt x="4584573" y="952732"/>
                </a:lnTo>
                <a:lnTo>
                  <a:pt x="4581380" y="973564"/>
                </a:lnTo>
                <a:lnTo>
                  <a:pt x="4576989" y="994397"/>
                </a:lnTo>
                <a:lnTo>
                  <a:pt x="4576589" y="997000"/>
                </a:lnTo>
                <a:lnTo>
                  <a:pt x="4576589" y="999279"/>
                </a:lnTo>
                <a:lnTo>
                  <a:pt x="4576589" y="1001883"/>
                </a:lnTo>
                <a:lnTo>
                  <a:pt x="4576989" y="1004162"/>
                </a:lnTo>
                <a:lnTo>
                  <a:pt x="4578985" y="1009044"/>
                </a:lnTo>
                <a:lnTo>
                  <a:pt x="4580981" y="1013601"/>
                </a:lnTo>
                <a:lnTo>
                  <a:pt x="4583376" y="1017832"/>
                </a:lnTo>
                <a:lnTo>
                  <a:pt x="4586170" y="1022064"/>
                </a:lnTo>
                <a:lnTo>
                  <a:pt x="4591758" y="1030527"/>
                </a:lnTo>
                <a:lnTo>
                  <a:pt x="4594154" y="1034758"/>
                </a:lnTo>
                <a:lnTo>
                  <a:pt x="4596150" y="1039315"/>
                </a:lnTo>
                <a:lnTo>
                  <a:pt x="4597747" y="1043547"/>
                </a:lnTo>
                <a:lnTo>
                  <a:pt x="4598146" y="1047778"/>
                </a:lnTo>
                <a:lnTo>
                  <a:pt x="4598146" y="1050057"/>
                </a:lnTo>
                <a:lnTo>
                  <a:pt x="4597747" y="1052334"/>
                </a:lnTo>
                <a:lnTo>
                  <a:pt x="4596948" y="1054614"/>
                </a:lnTo>
                <a:lnTo>
                  <a:pt x="4596150" y="1056892"/>
                </a:lnTo>
                <a:lnTo>
                  <a:pt x="4594951" y="1059171"/>
                </a:lnTo>
                <a:lnTo>
                  <a:pt x="4593355" y="1061450"/>
                </a:lnTo>
                <a:lnTo>
                  <a:pt x="4590960" y="1064379"/>
                </a:lnTo>
                <a:lnTo>
                  <a:pt x="4588564" y="1066657"/>
                </a:lnTo>
                <a:lnTo>
                  <a:pt x="4590161" y="1069260"/>
                </a:lnTo>
                <a:lnTo>
                  <a:pt x="4591359" y="1071865"/>
                </a:lnTo>
                <a:lnTo>
                  <a:pt x="4592158" y="1074469"/>
                </a:lnTo>
                <a:lnTo>
                  <a:pt x="4592557" y="1077073"/>
                </a:lnTo>
                <a:lnTo>
                  <a:pt x="4592956" y="1081955"/>
                </a:lnTo>
                <a:lnTo>
                  <a:pt x="4592557" y="1086838"/>
                </a:lnTo>
                <a:lnTo>
                  <a:pt x="4594951" y="1100509"/>
                </a:lnTo>
                <a:lnTo>
                  <a:pt x="4596549" y="1113854"/>
                </a:lnTo>
                <a:lnTo>
                  <a:pt x="4598146" y="1127525"/>
                </a:lnTo>
                <a:lnTo>
                  <a:pt x="4598943" y="1141197"/>
                </a:lnTo>
                <a:lnTo>
                  <a:pt x="4599743" y="1154867"/>
                </a:lnTo>
                <a:lnTo>
                  <a:pt x="4600142" y="1168212"/>
                </a:lnTo>
                <a:lnTo>
                  <a:pt x="4600142" y="1195554"/>
                </a:lnTo>
                <a:lnTo>
                  <a:pt x="4599743" y="1250238"/>
                </a:lnTo>
                <a:lnTo>
                  <a:pt x="4600142" y="1277580"/>
                </a:lnTo>
                <a:lnTo>
                  <a:pt x="4600541" y="1290925"/>
                </a:lnTo>
                <a:lnTo>
                  <a:pt x="4600940" y="1304596"/>
                </a:lnTo>
                <a:lnTo>
                  <a:pt x="4600940" y="1319569"/>
                </a:lnTo>
                <a:lnTo>
                  <a:pt x="4602137" y="1386297"/>
                </a:lnTo>
                <a:lnTo>
                  <a:pt x="4603334" y="1419496"/>
                </a:lnTo>
                <a:lnTo>
                  <a:pt x="4604134" y="1435772"/>
                </a:lnTo>
                <a:lnTo>
                  <a:pt x="4604932" y="1452372"/>
                </a:lnTo>
                <a:lnTo>
                  <a:pt x="4605331" y="1458232"/>
                </a:lnTo>
                <a:lnTo>
                  <a:pt x="4605331" y="1463765"/>
                </a:lnTo>
                <a:lnTo>
                  <a:pt x="4604932" y="1469624"/>
                </a:lnTo>
                <a:lnTo>
                  <a:pt x="4604134" y="1474506"/>
                </a:lnTo>
                <a:lnTo>
                  <a:pt x="4602936" y="1479063"/>
                </a:lnTo>
                <a:lnTo>
                  <a:pt x="4601339" y="1483294"/>
                </a:lnTo>
                <a:lnTo>
                  <a:pt x="4598943" y="1487201"/>
                </a:lnTo>
                <a:lnTo>
                  <a:pt x="4596549" y="1490455"/>
                </a:lnTo>
                <a:lnTo>
                  <a:pt x="4592956" y="1494037"/>
                </a:lnTo>
                <a:lnTo>
                  <a:pt x="4589363" y="1496640"/>
                </a:lnTo>
                <a:lnTo>
                  <a:pt x="4584972" y="1498918"/>
                </a:lnTo>
                <a:lnTo>
                  <a:pt x="4579783" y="1500546"/>
                </a:lnTo>
                <a:lnTo>
                  <a:pt x="4573796" y="1501848"/>
                </a:lnTo>
                <a:lnTo>
                  <a:pt x="4567010" y="1502825"/>
                </a:lnTo>
                <a:lnTo>
                  <a:pt x="4559825" y="1503150"/>
                </a:lnTo>
                <a:lnTo>
                  <a:pt x="4551841" y="1502825"/>
                </a:lnTo>
                <a:lnTo>
                  <a:pt x="4567808" y="1510962"/>
                </a:lnTo>
                <a:lnTo>
                  <a:pt x="4573397" y="1511287"/>
                </a:lnTo>
                <a:lnTo>
                  <a:pt x="4578586" y="1511613"/>
                </a:lnTo>
                <a:lnTo>
                  <a:pt x="4582978" y="1512264"/>
                </a:lnTo>
                <a:lnTo>
                  <a:pt x="4586968" y="1512915"/>
                </a:lnTo>
                <a:lnTo>
                  <a:pt x="4590563" y="1513891"/>
                </a:lnTo>
                <a:lnTo>
                  <a:pt x="4593754" y="1514868"/>
                </a:lnTo>
                <a:lnTo>
                  <a:pt x="4596150" y="1516170"/>
                </a:lnTo>
                <a:lnTo>
                  <a:pt x="4598544" y="1517798"/>
                </a:lnTo>
                <a:lnTo>
                  <a:pt x="4600142" y="1519425"/>
                </a:lnTo>
                <a:lnTo>
                  <a:pt x="4601738" y="1521378"/>
                </a:lnTo>
                <a:lnTo>
                  <a:pt x="4602936" y="1523006"/>
                </a:lnTo>
                <a:lnTo>
                  <a:pt x="4604134" y="1524959"/>
                </a:lnTo>
                <a:lnTo>
                  <a:pt x="4604532" y="1526912"/>
                </a:lnTo>
                <a:lnTo>
                  <a:pt x="4604932" y="1529189"/>
                </a:lnTo>
                <a:lnTo>
                  <a:pt x="4605331" y="1533422"/>
                </a:lnTo>
                <a:lnTo>
                  <a:pt x="4604932" y="1538304"/>
                </a:lnTo>
                <a:lnTo>
                  <a:pt x="4604134" y="1542861"/>
                </a:lnTo>
                <a:lnTo>
                  <a:pt x="4602137" y="1553277"/>
                </a:lnTo>
                <a:lnTo>
                  <a:pt x="4601339" y="1557834"/>
                </a:lnTo>
                <a:lnTo>
                  <a:pt x="4600940" y="1562716"/>
                </a:lnTo>
                <a:lnTo>
                  <a:pt x="4601339" y="1566948"/>
                </a:lnTo>
                <a:lnTo>
                  <a:pt x="4601738" y="1569226"/>
                </a:lnTo>
                <a:lnTo>
                  <a:pt x="4602137" y="1571179"/>
                </a:lnTo>
                <a:lnTo>
                  <a:pt x="4605331" y="1600799"/>
                </a:lnTo>
                <a:lnTo>
                  <a:pt x="4610121" y="1596243"/>
                </a:lnTo>
                <a:lnTo>
                  <a:pt x="4615310" y="1592011"/>
                </a:lnTo>
                <a:lnTo>
                  <a:pt x="4619302" y="1587453"/>
                </a:lnTo>
                <a:lnTo>
                  <a:pt x="4622894" y="1582897"/>
                </a:lnTo>
                <a:lnTo>
                  <a:pt x="4626486" y="1578340"/>
                </a:lnTo>
                <a:lnTo>
                  <a:pt x="4629680" y="1573458"/>
                </a:lnTo>
                <a:lnTo>
                  <a:pt x="4632474" y="1568250"/>
                </a:lnTo>
                <a:lnTo>
                  <a:pt x="4634870" y="1563367"/>
                </a:lnTo>
                <a:lnTo>
                  <a:pt x="4637265" y="1558484"/>
                </a:lnTo>
                <a:lnTo>
                  <a:pt x="4639261" y="1553277"/>
                </a:lnTo>
                <a:lnTo>
                  <a:pt x="4642852" y="1542861"/>
                </a:lnTo>
                <a:lnTo>
                  <a:pt x="4646046" y="1532119"/>
                </a:lnTo>
                <a:lnTo>
                  <a:pt x="4648840" y="1521703"/>
                </a:lnTo>
                <a:lnTo>
                  <a:pt x="4653231" y="1499895"/>
                </a:lnTo>
                <a:lnTo>
                  <a:pt x="4655626" y="1489154"/>
                </a:lnTo>
                <a:lnTo>
                  <a:pt x="4658420" y="1478412"/>
                </a:lnTo>
                <a:lnTo>
                  <a:pt x="4661615" y="1467996"/>
                </a:lnTo>
                <a:lnTo>
                  <a:pt x="4665605" y="1457580"/>
                </a:lnTo>
                <a:lnTo>
                  <a:pt x="4668000" y="1452698"/>
                </a:lnTo>
                <a:lnTo>
                  <a:pt x="4670794" y="1447815"/>
                </a:lnTo>
                <a:lnTo>
                  <a:pt x="4673590" y="1442932"/>
                </a:lnTo>
                <a:lnTo>
                  <a:pt x="4677181" y="1437725"/>
                </a:lnTo>
                <a:lnTo>
                  <a:pt x="4678378" y="1431540"/>
                </a:lnTo>
                <a:lnTo>
                  <a:pt x="4679976" y="1425356"/>
                </a:lnTo>
                <a:lnTo>
                  <a:pt x="4681972" y="1419171"/>
                </a:lnTo>
                <a:lnTo>
                  <a:pt x="4684366" y="1413312"/>
                </a:lnTo>
                <a:lnTo>
                  <a:pt x="4686761" y="1407127"/>
                </a:lnTo>
                <a:lnTo>
                  <a:pt x="4689555" y="1401595"/>
                </a:lnTo>
                <a:lnTo>
                  <a:pt x="4692749" y="1396061"/>
                </a:lnTo>
                <a:lnTo>
                  <a:pt x="4695943" y="1390528"/>
                </a:lnTo>
                <a:lnTo>
                  <a:pt x="4699535" y="1384994"/>
                </a:lnTo>
                <a:lnTo>
                  <a:pt x="4703128" y="1379461"/>
                </a:lnTo>
                <a:lnTo>
                  <a:pt x="4711909" y="1369045"/>
                </a:lnTo>
                <a:lnTo>
                  <a:pt x="4720692" y="1358955"/>
                </a:lnTo>
                <a:lnTo>
                  <a:pt x="4730271" y="1348863"/>
                </a:lnTo>
                <a:lnTo>
                  <a:pt x="4735460" y="1346585"/>
                </a:lnTo>
                <a:lnTo>
                  <a:pt x="4740251" y="1344633"/>
                </a:lnTo>
                <a:lnTo>
                  <a:pt x="4745838" y="1343005"/>
                </a:lnTo>
                <a:lnTo>
                  <a:pt x="4751029" y="1341703"/>
                </a:lnTo>
                <a:lnTo>
                  <a:pt x="4756217" y="1340726"/>
                </a:lnTo>
                <a:lnTo>
                  <a:pt x="4761007" y="1339749"/>
                </a:lnTo>
                <a:lnTo>
                  <a:pt x="4766196" y="1339099"/>
                </a:lnTo>
                <a:lnTo>
                  <a:pt x="4771386" y="1338773"/>
                </a:lnTo>
                <a:lnTo>
                  <a:pt x="4781765" y="1338448"/>
                </a:lnTo>
                <a:lnTo>
                  <a:pt x="4791744" y="1338773"/>
                </a:lnTo>
                <a:lnTo>
                  <a:pt x="4801722" y="1339749"/>
                </a:lnTo>
                <a:lnTo>
                  <a:pt x="4812102" y="1340726"/>
                </a:lnTo>
                <a:lnTo>
                  <a:pt x="4822080" y="1342354"/>
                </a:lnTo>
                <a:lnTo>
                  <a:pt x="4832459" y="1344307"/>
                </a:lnTo>
                <a:lnTo>
                  <a:pt x="4852818" y="1347887"/>
                </a:lnTo>
                <a:lnTo>
                  <a:pt x="4862796" y="1349515"/>
                </a:lnTo>
                <a:lnTo>
                  <a:pt x="4873175" y="1350817"/>
                </a:lnTo>
                <a:lnTo>
                  <a:pt x="4883154" y="1351793"/>
                </a:lnTo>
                <a:lnTo>
                  <a:pt x="4893533" y="1352119"/>
                </a:lnTo>
                <a:lnTo>
                  <a:pt x="4903911" y="1351142"/>
                </a:lnTo>
                <a:lnTo>
                  <a:pt x="4914688" y="1350492"/>
                </a:lnTo>
                <a:lnTo>
                  <a:pt x="4925466" y="1350492"/>
                </a:lnTo>
                <a:lnTo>
                  <a:pt x="4936245" y="1350817"/>
                </a:lnTo>
                <a:lnTo>
                  <a:pt x="4947820" y="1351793"/>
                </a:lnTo>
                <a:lnTo>
                  <a:pt x="4958996" y="1353096"/>
                </a:lnTo>
                <a:lnTo>
                  <a:pt x="4969774" y="1354722"/>
                </a:lnTo>
                <a:lnTo>
                  <a:pt x="4981350" y="1357002"/>
                </a:lnTo>
                <a:lnTo>
                  <a:pt x="4992528" y="1359931"/>
                </a:lnTo>
                <a:lnTo>
                  <a:pt x="5004103" y="1362860"/>
                </a:lnTo>
                <a:lnTo>
                  <a:pt x="5014882" y="1366115"/>
                </a:lnTo>
                <a:lnTo>
                  <a:pt x="5025659" y="1369695"/>
                </a:lnTo>
                <a:lnTo>
                  <a:pt x="5036835" y="1373601"/>
                </a:lnTo>
                <a:lnTo>
                  <a:pt x="5047613" y="1377833"/>
                </a:lnTo>
                <a:lnTo>
                  <a:pt x="5057991" y="1382390"/>
                </a:lnTo>
                <a:lnTo>
                  <a:pt x="5067971" y="1387924"/>
                </a:lnTo>
                <a:lnTo>
                  <a:pt x="5078351" y="1393132"/>
                </a:lnTo>
                <a:lnTo>
                  <a:pt x="5088328" y="1398340"/>
                </a:lnTo>
                <a:lnTo>
                  <a:pt x="5097910" y="1404198"/>
                </a:lnTo>
                <a:lnTo>
                  <a:pt x="5107089" y="1410057"/>
                </a:lnTo>
                <a:lnTo>
                  <a:pt x="5116270" y="1416567"/>
                </a:lnTo>
                <a:lnTo>
                  <a:pt x="5124655" y="1423078"/>
                </a:lnTo>
                <a:lnTo>
                  <a:pt x="5132636" y="1429588"/>
                </a:lnTo>
                <a:lnTo>
                  <a:pt x="5140620" y="1436423"/>
                </a:lnTo>
                <a:lnTo>
                  <a:pt x="5147804" y="1443909"/>
                </a:lnTo>
                <a:lnTo>
                  <a:pt x="5154590" y="1451071"/>
                </a:lnTo>
                <a:lnTo>
                  <a:pt x="5160978" y="1458232"/>
                </a:lnTo>
                <a:lnTo>
                  <a:pt x="5166965" y="1466044"/>
                </a:lnTo>
                <a:lnTo>
                  <a:pt x="5172154" y="1473530"/>
                </a:lnTo>
                <a:lnTo>
                  <a:pt x="5176546" y="1481342"/>
                </a:lnTo>
                <a:lnTo>
                  <a:pt x="5180537" y="1489154"/>
                </a:lnTo>
                <a:lnTo>
                  <a:pt x="5184130" y="1497291"/>
                </a:lnTo>
                <a:lnTo>
                  <a:pt x="5186524" y="1499895"/>
                </a:lnTo>
                <a:lnTo>
                  <a:pt x="5188122" y="1502825"/>
                </a:lnTo>
                <a:lnTo>
                  <a:pt x="5188521" y="1505754"/>
                </a:lnTo>
                <a:lnTo>
                  <a:pt x="5188122" y="1509010"/>
                </a:lnTo>
                <a:lnTo>
                  <a:pt x="5191713" y="1513240"/>
                </a:lnTo>
                <a:lnTo>
                  <a:pt x="5194908" y="1518123"/>
                </a:lnTo>
                <a:lnTo>
                  <a:pt x="5197302" y="1523006"/>
                </a:lnTo>
                <a:lnTo>
                  <a:pt x="5199298" y="1528213"/>
                </a:lnTo>
                <a:lnTo>
                  <a:pt x="5200895" y="1533422"/>
                </a:lnTo>
                <a:lnTo>
                  <a:pt x="5201693" y="1538629"/>
                </a:lnTo>
                <a:lnTo>
                  <a:pt x="5203292" y="1550347"/>
                </a:lnTo>
                <a:lnTo>
                  <a:pt x="5204887" y="1562065"/>
                </a:lnTo>
                <a:lnTo>
                  <a:pt x="5205685" y="1568575"/>
                </a:lnTo>
                <a:lnTo>
                  <a:pt x="5206882" y="1575410"/>
                </a:lnTo>
                <a:lnTo>
                  <a:pt x="5208478" y="1581920"/>
                </a:lnTo>
                <a:lnTo>
                  <a:pt x="5210475" y="1588757"/>
                </a:lnTo>
                <a:lnTo>
                  <a:pt x="5213269" y="1595592"/>
                </a:lnTo>
                <a:lnTo>
                  <a:pt x="5216462" y="1603403"/>
                </a:lnTo>
                <a:lnTo>
                  <a:pt x="5221253" y="1586477"/>
                </a:lnTo>
                <a:lnTo>
                  <a:pt x="5225644" y="1569877"/>
                </a:lnTo>
                <a:lnTo>
                  <a:pt x="5234425" y="1537653"/>
                </a:lnTo>
                <a:lnTo>
                  <a:pt x="5242409" y="1506405"/>
                </a:lnTo>
                <a:lnTo>
                  <a:pt x="5249993" y="1476134"/>
                </a:lnTo>
                <a:lnTo>
                  <a:pt x="5253985" y="1461161"/>
                </a:lnTo>
                <a:lnTo>
                  <a:pt x="5258376" y="1446513"/>
                </a:lnTo>
                <a:lnTo>
                  <a:pt x="5263166" y="1431866"/>
                </a:lnTo>
                <a:lnTo>
                  <a:pt x="5268354" y="1417544"/>
                </a:lnTo>
                <a:lnTo>
                  <a:pt x="5273545" y="1403547"/>
                </a:lnTo>
                <a:lnTo>
                  <a:pt x="5279133" y="1389551"/>
                </a:lnTo>
                <a:lnTo>
                  <a:pt x="5285520" y="1375555"/>
                </a:lnTo>
                <a:lnTo>
                  <a:pt x="5292306" y="1362209"/>
                </a:lnTo>
                <a:lnTo>
                  <a:pt x="5383316" y="1066331"/>
                </a:lnTo>
                <a:lnTo>
                  <a:pt x="5382918" y="1066331"/>
                </a:lnTo>
                <a:lnTo>
                  <a:pt x="5384515" y="1055590"/>
                </a:lnTo>
                <a:lnTo>
                  <a:pt x="5386110" y="1044848"/>
                </a:lnTo>
                <a:lnTo>
                  <a:pt x="5390502" y="1023691"/>
                </a:lnTo>
                <a:lnTo>
                  <a:pt x="5395690" y="1002533"/>
                </a:lnTo>
                <a:lnTo>
                  <a:pt x="5401679" y="982027"/>
                </a:lnTo>
                <a:lnTo>
                  <a:pt x="5408065" y="961521"/>
                </a:lnTo>
                <a:lnTo>
                  <a:pt x="5415250" y="941014"/>
                </a:lnTo>
                <a:lnTo>
                  <a:pt x="5423233" y="920834"/>
                </a:lnTo>
                <a:lnTo>
                  <a:pt x="5432015" y="900978"/>
                </a:lnTo>
                <a:lnTo>
                  <a:pt x="5440797" y="881124"/>
                </a:lnTo>
                <a:lnTo>
                  <a:pt x="5449979" y="861268"/>
                </a:lnTo>
                <a:lnTo>
                  <a:pt x="5459958" y="841413"/>
                </a:lnTo>
                <a:lnTo>
                  <a:pt x="5469938" y="821883"/>
                </a:lnTo>
                <a:lnTo>
                  <a:pt x="5490693" y="782498"/>
                </a:lnTo>
                <a:lnTo>
                  <a:pt x="5512249" y="743763"/>
                </a:lnTo>
                <a:lnTo>
                  <a:pt x="5514246" y="740183"/>
                </a:lnTo>
                <a:lnTo>
                  <a:pt x="5516640" y="736603"/>
                </a:lnTo>
                <a:lnTo>
                  <a:pt x="5519034" y="734324"/>
                </a:lnTo>
                <a:lnTo>
                  <a:pt x="5521030" y="732370"/>
                </a:lnTo>
                <a:lnTo>
                  <a:pt x="5523427" y="730744"/>
                </a:lnTo>
                <a:lnTo>
                  <a:pt x="5526620" y="729767"/>
                </a:lnTo>
                <a:lnTo>
                  <a:pt x="5529015" y="729116"/>
                </a:lnTo>
                <a:lnTo>
                  <a:pt x="5531410" y="728791"/>
                </a:lnTo>
                <a:lnTo>
                  <a:pt x="5533805" y="728465"/>
                </a:lnTo>
                <a:lnTo>
                  <a:pt x="5536599" y="728465"/>
                </a:lnTo>
                <a:lnTo>
                  <a:pt x="5541788" y="729116"/>
                </a:lnTo>
                <a:lnTo>
                  <a:pt x="5547776" y="729767"/>
                </a:lnTo>
                <a:lnTo>
                  <a:pt x="5553364" y="730093"/>
                </a:lnTo>
                <a:lnTo>
                  <a:pt x="5579710" y="729767"/>
                </a:lnTo>
                <a:lnTo>
                  <a:pt x="5605656" y="729116"/>
                </a:lnTo>
                <a:lnTo>
                  <a:pt x="5657548" y="727814"/>
                </a:lnTo>
                <a:lnTo>
                  <a:pt x="5680702" y="726186"/>
                </a:lnTo>
                <a:lnTo>
                  <a:pt x="5692675" y="725210"/>
                </a:lnTo>
                <a:lnTo>
                  <a:pt x="5704250" y="724234"/>
                </a:lnTo>
                <a:lnTo>
                  <a:pt x="5715827" y="723908"/>
                </a:lnTo>
                <a:lnTo>
                  <a:pt x="5727403" y="723908"/>
                </a:lnTo>
                <a:lnTo>
                  <a:pt x="5738180" y="724234"/>
                </a:lnTo>
                <a:lnTo>
                  <a:pt x="5748958" y="725535"/>
                </a:lnTo>
                <a:lnTo>
                  <a:pt x="5754548" y="726186"/>
                </a:lnTo>
                <a:lnTo>
                  <a:pt x="5759736" y="727488"/>
                </a:lnTo>
                <a:lnTo>
                  <a:pt x="5764924" y="728791"/>
                </a:lnTo>
                <a:lnTo>
                  <a:pt x="5769715" y="730093"/>
                </a:lnTo>
                <a:lnTo>
                  <a:pt x="5774904" y="732045"/>
                </a:lnTo>
                <a:lnTo>
                  <a:pt x="5779695" y="733998"/>
                </a:lnTo>
                <a:lnTo>
                  <a:pt x="5784086" y="736277"/>
                </a:lnTo>
                <a:lnTo>
                  <a:pt x="5788876" y="738880"/>
                </a:lnTo>
                <a:lnTo>
                  <a:pt x="5793266" y="742136"/>
                </a:lnTo>
                <a:lnTo>
                  <a:pt x="5797657" y="745391"/>
                </a:lnTo>
                <a:lnTo>
                  <a:pt x="5801648" y="748971"/>
                </a:lnTo>
                <a:lnTo>
                  <a:pt x="5805642" y="752877"/>
                </a:lnTo>
                <a:lnTo>
                  <a:pt x="5809631" y="757109"/>
                </a:lnTo>
                <a:lnTo>
                  <a:pt x="5813226" y="761991"/>
                </a:lnTo>
                <a:lnTo>
                  <a:pt x="5816817" y="767524"/>
                </a:lnTo>
                <a:lnTo>
                  <a:pt x="5820409" y="772732"/>
                </a:lnTo>
                <a:lnTo>
                  <a:pt x="5823603" y="772732"/>
                </a:lnTo>
                <a:lnTo>
                  <a:pt x="5827195" y="772082"/>
                </a:lnTo>
                <a:lnTo>
                  <a:pt x="5830389" y="771431"/>
                </a:lnTo>
                <a:lnTo>
                  <a:pt x="5833982" y="770453"/>
                </a:lnTo>
                <a:lnTo>
                  <a:pt x="5840369" y="768176"/>
                </a:lnTo>
                <a:lnTo>
                  <a:pt x="5846755" y="765246"/>
                </a:lnTo>
                <a:lnTo>
                  <a:pt x="5853543" y="761991"/>
                </a:lnTo>
                <a:lnTo>
                  <a:pt x="5859529" y="758736"/>
                </a:lnTo>
                <a:lnTo>
                  <a:pt x="5865914" y="755481"/>
                </a:lnTo>
                <a:lnTo>
                  <a:pt x="5872304" y="752552"/>
                </a:lnTo>
                <a:lnTo>
                  <a:pt x="5878689" y="749948"/>
                </a:lnTo>
                <a:lnTo>
                  <a:pt x="5885474" y="747669"/>
                </a:lnTo>
                <a:lnTo>
                  <a:pt x="5889068" y="747018"/>
                </a:lnTo>
                <a:lnTo>
                  <a:pt x="5892261" y="746367"/>
                </a:lnTo>
                <a:lnTo>
                  <a:pt x="5895853" y="746042"/>
                </a:lnTo>
                <a:lnTo>
                  <a:pt x="5899047" y="745717"/>
                </a:lnTo>
                <a:lnTo>
                  <a:pt x="5902639" y="746042"/>
                </a:lnTo>
                <a:lnTo>
                  <a:pt x="5906232" y="746367"/>
                </a:lnTo>
                <a:lnTo>
                  <a:pt x="5909826" y="747018"/>
                </a:lnTo>
                <a:lnTo>
                  <a:pt x="5913817" y="747994"/>
                </a:lnTo>
                <a:lnTo>
                  <a:pt x="5917807" y="749296"/>
                </a:lnTo>
                <a:lnTo>
                  <a:pt x="5921799" y="751250"/>
                </a:lnTo>
                <a:lnTo>
                  <a:pt x="5925790" y="753203"/>
                </a:lnTo>
                <a:lnTo>
                  <a:pt x="5929783" y="755806"/>
                </a:lnTo>
                <a:lnTo>
                  <a:pt x="5935372" y="752552"/>
                </a:lnTo>
                <a:lnTo>
                  <a:pt x="5941358" y="749296"/>
                </a:lnTo>
                <a:lnTo>
                  <a:pt x="5944153" y="747669"/>
                </a:lnTo>
                <a:lnTo>
                  <a:pt x="5946549" y="745717"/>
                </a:lnTo>
                <a:lnTo>
                  <a:pt x="5948544" y="743763"/>
                </a:lnTo>
                <a:lnTo>
                  <a:pt x="5949742" y="741810"/>
                </a:lnTo>
                <a:lnTo>
                  <a:pt x="5960918" y="720001"/>
                </a:lnTo>
                <a:lnTo>
                  <a:pt x="5970897" y="701123"/>
                </a:lnTo>
                <a:lnTo>
                  <a:pt x="5979679" y="684522"/>
                </a:lnTo>
                <a:lnTo>
                  <a:pt x="5988461" y="670852"/>
                </a:lnTo>
                <a:lnTo>
                  <a:pt x="5992454" y="664667"/>
                </a:lnTo>
                <a:lnTo>
                  <a:pt x="5996444" y="659133"/>
                </a:lnTo>
                <a:lnTo>
                  <a:pt x="6000436" y="653600"/>
                </a:lnTo>
                <a:lnTo>
                  <a:pt x="6004828" y="649044"/>
                </a:lnTo>
                <a:lnTo>
                  <a:pt x="6009220" y="644812"/>
                </a:lnTo>
                <a:lnTo>
                  <a:pt x="6013609" y="641231"/>
                </a:lnTo>
                <a:lnTo>
                  <a:pt x="6018798" y="637977"/>
                </a:lnTo>
                <a:lnTo>
                  <a:pt x="6023587" y="635048"/>
                </a:lnTo>
                <a:lnTo>
                  <a:pt x="6028779" y="632443"/>
                </a:lnTo>
                <a:lnTo>
                  <a:pt x="6033967" y="629839"/>
                </a:lnTo>
                <a:lnTo>
                  <a:pt x="6039954" y="627886"/>
                </a:lnTo>
                <a:lnTo>
                  <a:pt x="6045943" y="626584"/>
                </a:lnTo>
                <a:lnTo>
                  <a:pt x="6053127" y="625281"/>
                </a:lnTo>
                <a:lnTo>
                  <a:pt x="6060312" y="624305"/>
                </a:lnTo>
                <a:lnTo>
                  <a:pt x="6067896" y="623329"/>
                </a:lnTo>
                <a:lnTo>
                  <a:pt x="6075881" y="623004"/>
                </a:lnTo>
                <a:lnTo>
                  <a:pt x="6085061" y="622678"/>
                </a:lnTo>
                <a:lnTo>
                  <a:pt x="6094241" y="622352"/>
                </a:lnTo>
                <a:lnTo>
                  <a:pt x="6095684" y="622374"/>
                </a:lnTo>
                <a:lnTo>
                  <a:pt x="6095684" y="92219"/>
                </a:lnTo>
                <a:lnTo>
                  <a:pt x="6096399" y="90815"/>
                </a:lnTo>
                <a:lnTo>
                  <a:pt x="6103186" y="78446"/>
                </a:lnTo>
                <a:lnTo>
                  <a:pt x="6108775" y="65751"/>
                </a:lnTo>
                <a:lnTo>
                  <a:pt x="6113963" y="53057"/>
                </a:lnTo>
                <a:lnTo>
                  <a:pt x="6116359" y="46872"/>
                </a:lnTo>
                <a:lnTo>
                  <a:pt x="6118354" y="40037"/>
                </a:lnTo>
                <a:lnTo>
                  <a:pt x="6119951" y="33852"/>
                </a:lnTo>
                <a:lnTo>
                  <a:pt x="6121149" y="27342"/>
                </a:lnTo>
                <a:lnTo>
                  <a:pt x="6122346" y="20507"/>
                </a:lnTo>
                <a:lnTo>
                  <a:pt x="6123144" y="13997"/>
                </a:lnTo>
                <a:lnTo>
                  <a:pt x="6123144" y="12369"/>
                </a:lnTo>
                <a:lnTo>
                  <a:pt x="6123944" y="10742"/>
                </a:lnTo>
                <a:lnTo>
                  <a:pt x="6125141" y="9439"/>
                </a:lnTo>
                <a:lnTo>
                  <a:pt x="6126338" y="7813"/>
                </a:lnTo>
                <a:lnTo>
                  <a:pt x="6129531" y="5209"/>
                </a:lnTo>
                <a:lnTo>
                  <a:pt x="6133123" y="3255"/>
                </a:lnTo>
                <a:lnTo>
                  <a:pt x="6135918" y="2279"/>
                </a:lnTo>
                <a:lnTo>
                  <a:pt x="6139910" y="1303"/>
                </a:lnTo>
                <a:lnTo>
                  <a:pt x="6145099" y="651"/>
                </a:lnTo>
                <a:lnTo>
                  <a:pt x="6150688" y="326"/>
                </a:lnTo>
                <a:lnTo>
                  <a:pt x="6165457" y="0"/>
                </a:lnTo>
                <a:lnTo>
                  <a:pt x="6183419" y="326"/>
                </a:lnTo>
                <a:lnTo>
                  <a:pt x="6203777" y="977"/>
                </a:lnTo>
                <a:lnTo>
                  <a:pt x="6225732" y="2279"/>
                </a:lnTo>
                <a:lnTo>
                  <a:pt x="6249283" y="4233"/>
                </a:lnTo>
                <a:lnTo>
                  <a:pt x="6273232" y="6185"/>
                </a:lnTo>
                <a:lnTo>
                  <a:pt x="6296785" y="8789"/>
                </a:lnTo>
                <a:lnTo>
                  <a:pt x="6319937" y="11719"/>
                </a:lnTo>
                <a:lnTo>
                  <a:pt x="6342290" y="14973"/>
                </a:lnTo>
                <a:lnTo>
                  <a:pt x="6361849" y="17902"/>
                </a:lnTo>
                <a:lnTo>
                  <a:pt x="6379413" y="21158"/>
                </a:lnTo>
                <a:lnTo>
                  <a:pt x="6386598" y="22785"/>
                </a:lnTo>
                <a:lnTo>
                  <a:pt x="6393384" y="24412"/>
                </a:lnTo>
                <a:lnTo>
                  <a:pt x="6399372" y="26041"/>
                </a:lnTo>
                <a:lnTo>
                  <a:pt x="6403762" y="27668"/>
                </a:lnTo>
                <a:lnTo>
                  <a:pt x="6407354" y="29295"/>
                </a:lnTo>
                <a:lnTo>
                  <a:pt x="6409751" y="30597"/>
                </a:lnTo>
                <a:lnTo>
                  <a:pt x="6412944" y="34178"/>
                </a:lnTo>
                <a:lnTo>
                  <a:pt x="6415338" y="37758"/>
                </a:lnTo>
                <a:lnTo>
                  <a:pt x="6418133" y="41990"/>
                </a:lnTo>
                <a:lnTo>
                  <a:pt x="6420128" y="46221"/>
                </a:lnTo>
                <a:lnTo>
                  <a:pt x="6424120" y="54359"/>
                </a:lnTo>
                <a:lnTo>
                  <a:pt x="6428511" y="62822"/>
                </a:lnTo>
                <a:lnTo>
                  <a:pt x="6432104" y="66402"/>
                </a:lnTo>
                <a:lnTo>
                  <a:pt x="6435297" y="69983"/>
                </a:lnTo>
                <a:lnTo>
                  <a:pt x="6438490" y="72261"/>
                </a:lnTo>
                <a:lnTo>
                  <a:pt x="6441284" y="74540"/>
                </a:lnTo>
                <a:lnTo>
                  <a:pt x="6444079" y="75841"/>
                </a:lnTo>
                <a:lnTo>
                  <a:pt x="6446873" y="77143"/>
                </a:lnTo>
                <a:lnTo>
                  <a:pt x="6449268" y="77795"/>
                </a:lnTo>
                <a:lnTo>
                  <a:pt x="6452063" y="78120"/>
                </a:lnTo>
                <a:lnTo>
                  <a:pt x="6454458" y="77795"/>
                </a:lnTo>
                <a:lnTo>
                  <a:pt x="6456453" y="77470"/>
                </a:lnTo>
                <a:lnTo>
                  <a:pt x="6458848" y="76818"/>
                </a:lnTo>
                <a:lnTo>
                  <a:pt x="6460844" y="75841"/>
                </a:lnTo>
                <a:lnTo>
                  <a:pt x="6465634" y="73237"/>
                </a:lnTo>
                <a:lnTo>
                  <a:pt x="6469626" y="69983"/>
                </a:lnTo>
                <a:lnTo>
                  <a:pt x="6478008" y="62170"/>
                </a:lnTo>
                <a:lnTo>
                  <a:pt x="6482399" y="58590"/>
                </a:lnTo>
                <a:lnTo>
                  <a:pt x="6486790" y="55335"/>
                </a:lnTo>
                <a:lnTo>
                  <a:pt x="6489186" y="54033"/>
                </a:lnTo>
                <a:lnTo>
                  <a:pt x="6491580" y="52731"/>
                </a:lnTo>
                <a:lnTo>
                  <a:pt x="6493975" y="51754"/>
                </a:lnTo>
                <a:lnTo>
                  <a:pt x="6497169" y="51104"/>
                </a:lnTo>
                <a:lnTo>
                  <a:pt x="6499963" y="50778"/>
                </a:lnTo>
                <a:lnTo>
                  <a:pt x="6502756" y="50778"/>
                </a:lnTo>
                <a:lnTo>
                  <a:pt x="6505951" y="51104"/>
                </a:lnTo>
                <a:lnTo>
                  <a:pt x="6509144" y="51754"/>
                </a:lnTo>
                <a:lnTo>
                  <a:pt x="6505951" y="56963"/>
                </a:lnTo>
                <a:lnTo>
                  <a:pt x="6503954" y="62170"/>
                </a:lnTo>
                <a:lnTo>
                  <a:pt x="6502756" y="66727"/>
                </a:lnTo>
                <a:lnTo>
                  <a:pt x="6502357" y="71285"/>
                </a:lnTo>
                <a:lnTo>
                  <a:pt x="6502756" y="75190"/>
                </a:lnTo>
                <a:lnTo>
                  <a:pt x="6503954" y="79096"/>
                </a:lnTo>
                <a:lnTo>
                  <a:pt x="6505550" y="82351"/>
                </a:lnTo>
                <a:lnTo>
                  <a:pt x="6507947" y="85606"/>
                </a:lnTo>
                <a:lnTo>
                  <a:pt x="6510741" y="88861"/>
                </a:lnTo>
                <a:lnTo>
                  <a:pt x="6513933" y="91791"/>
                </a:lnTo>
                <a:lnTo>
                  <a:pt x="6517526" y="94720"/>
                </a:lnTo>
                <a:lnTo>
                  <a:pt x="6521517" y="97324"/>
                </a:lnTo>
                <a:lnTo>
                  <a:pt x="6530300" y="102207"/>
                </a:lnTo>
                <a:lnTo>
                  <a:pt x="6539480" y="107089"/>
                </a:lnTo>
                <a:lnTo>
                  <a:pt x="6549062" y="111972"/>
                </a:lnTo>
                <a:lnTo>
                  <a:pt x="6557843" y="116854"/>
                </a:lnTo>
                <a:lnTo>
                  <a:pt x="6562233" y="119458"/>
                </a:lnTo>
                <a:lnTo>
                  <a:pt x="6566225" y="122713"/>
                </a:lnTo>
                <a:lnTo>
                  <a:pt x="6569818" y="125642"/>
                </a:lnTo>
                <a:lnTo>
                  <a:pt x="6573011" y="128572"/>
                </a:lnTo>
                <a:lnTo>
                  <a:pt x="6575406" y="132152"/>
                </a:lnTo>
                <a:lnTo>
                  <a:pt x="6577801" y="135734"/>
                </a:lnTo>
                <a:lnTo>
                  <a:pt x="6579398" y="139314"/>
                </a:lnTo>
                <a:lnTo>
                  <a:pt x="6580196" y="143545"/>
                </a:lnTo>
                <a:lnTo>
                  <a:pt x="6580595" y="148102"/>
                </a:lnTo>
                <a:lnTo>
                  <a:pt x="6580196" y="152984"/>
                </a:lnTo>
                <a:lnTo>
                  <a:pt x="6578999" y="158193"/>
                </a:lnTo>
                <a:lnTo>
                  <a:pt x="6576604" y="163401"/>
                </a:lnTo>
                <a:lnTo>
                  <a:pt x="6581792" y="183906"/>
                </a:lnTo>
                <a:lnTo>
                  <a:pt x="6585785" y="204088"/>
                </a:lnTo>
                <a:lnTo>
                  <a:pt x="6589777" y="223943"/>
                </a:lnTo>
                <a:lnTo>
                  <a:pt x="6592969" y="244450"/>
                </a:lnTo>
                <a:lnTo>
                  <a:pt x="6595365" y="264630"/>
                </a:lnTo>
                <a:lnTo>
                  <a:pt x="6596163" y="274721"/>
                </a:lnTo>
                <a:lnTo>
                  <a:pt x="6596562" y="285136"/>
                </a:lnTo>
                <a:lnTo>
                  <a:pt x="6596961" y="295228"/>
                </a:lnTo>
                <a:lnTo>
                  <a:pt x="6596961" y="305643"/>
                </a:lnTo>
                <a:lnTo>
                  <a:pt x="6596562" y="316058"/>
                </a:lnTo>
                <a:lnTo>
                  <a:pt x="6596163" y="326150"/>
                </a:lnTo>
                <a:lnTo>
                  <a:pt x="6599356" y="347307"/>
                </a:lnTo>
                <a:lnTo>
                  <a:pt x="6602151" y="368465"/>
                </a:lnTo>
                <a:lnTo>
                  <a:pt x="6604546" y="389296"/>
                </a:lnTo>
                <a:lnTo>
                  <a:pt x="6606143" y="410453"/>
                </a:lnTo>
                <a:lnTo>
                  <a:pt x="6607739" y="431610"/>
                </a:lnTo>
                <a:lnTo>
                  <a:pt x="6608937" y="452768"/>
                </a:lnTo>
                <a:lnTo>
                  <a:pt x="6609336" y="473925"/>
                </a:lnTo>
                <a:lnTo>
                  <a:pt x="6610134" y="494757"/>
                </a:lnTo>
                <a:lnTo>
                  <a:pt x="6610932" y="537072"/>
                </a:lnTo>
                <a:lnTo>
                  <a:pt x="6611332" y="579712"/>
                </a:lnTo>
                <a:lnTo>
                  <a:pt x="6612130" y="621701"/>
                </a:lnTo>
                <a:lnTo>
                  <a:pt x="6612929" y="642859"/>
                </a:lnTo>
                <a:lnTo>
                  <a:pt x="6614126" y="664342"/>
                </a:lnTo>
                <a:lnTo>
                  <a:pt x="6630891" y="1097253"/>
                </a:lnTo>
                <a:lnTo>
                  <a:pt x="6648854" y="1097579"/>
                </a:lnTo>
                <a:lnTo>
                  <a:pt x="6656837" y="1068936"/>
                </a:lnTo>
                <a:lnTo>
                  <a:pt x="6664821" y="1039967"/>
                </a:lnTo>
                <a:lnTo>
                  <a:pt x="6672005" y="1011322"/>
                </a:lnTo>
                <a:lnTo>
                  <a:pt x="6679190" y="982354"/>
                </a:lnTo>
                <a:lnTo>
                  <a:pt x="6707532" y="866802"/>
                </a:lnTo>
                <a:lnTo>
                  <a:pt x="6714717" y="837833"/>
                </a:lnTo>
                <a:lnTo>
                  <a:pt x="6721903" y="809188"/>
                </a:lnTo>
                <a:lnTo>
                  <a:pt x="6730285" y="780219"/>
                </a:lnTo>
                <a:lnTo>
                  <a:pt x="6738269" y="751576"/>
                </a:lnTo>
                <a:lnTo>
                  <a:pt x="6746651" y="723257"/>
                </a:lnTo>
                <a:lnTo>
                  <a:pt x="6756231" y="694613"/>
                </a:lnTo>
                <a:lnTo>
                  <a:pt x="6766211" y="666295"/>
                </a:lnTo>
                <a:lnTo>
                  <a:pt x="6776589" y="637977"/>
                </a:lnTo>
                <a:lnTo>
                  <a:pt x="6775391" y="625933"/>
                </a:lnTo>
                <a:lnTo>
                  <a:pt x="6774992" y="614541"/>
                </a:lnTo>
                <a:lnTo>
                  <a:pt x="6775391" y="602497"/>
                </a:lnTo>
                <a:lnTo>
                  <a:pt x="6776988" y="591105"/>
                </a:lnTo>
                <a:lnTo>
                  <a:pt x="6778984" y="579712"/>
                </a:lnTo>
                <a:lnTo>
                  <a:pt x="6781779" y="567994"/>
                </a:lnTo>
                <a:lnTo>
                  <a:pt x="6785770" y="556602"/>
                </a:lnTo>
                <a:lnTo>
                  <a:pt x="6791358" y="545209"/>
                </a:lnTo>
                <a:lnTo>
                  <a:pt x="6790959" y="540978"/>
                </a:lnTo>
                <a:lnTo>
                  <a:pt x="6790959" y="536746"/>
                </a:lnTo>
                <a:lnTo>
                  <a:pt x="6791358" y="532840"/>
                </a:lnTo>
                <a:lnTo>
                  <a:pt x="6791757" y="528609"/>
                </a:lnTo>
                <a:lnTo>
                  <a:pt x="6792955" y="524703"/>
                </a:lnTo>
                <a:lnTo>
                  <a:pt x="6794152" y="520797"/>
                </a:lnTo>
                <a:lnTo>
                  <a:pt x="6795749" y="516891"/>
                </a:lnTo>
                <a:lnTo>
                  <a:pt x="6797347" y="513311"/>
                </a:lnTo>
                <a:lnTo>
                  <a:pt x="6801338" y="506149"/>
                </a:lnTo>
                <a:lnTo>
                  <a:pt x="6806127" y="499314"/>
                </a:lnTo>
                <a:lnTo>
                  <a:pt x="6811317" y="492153"/>
                </a:lnTo>
                <a:lnTo>
                  <a:pt x="6816507" y="485318"/>
                </a:lnTo>
                <a:lnTo>
                  <a:pt x="6822494" y="478482"/>
                </a:lnTo>
                <a:lnTo>
                  <a:pt x="6827683" y="471321"/>
                </a:lnTo>
                <a:lnTo>
                  <a:pt x="6832472" y="464161"/>
                </a:lnTo>
                <a:lnTo>
                  <a:pt x="6836864" y="456674"/>
                </a:lnTo>
                <a:lnTo>
                  <a:pt x="6840057" y="449188"/>
                </a:lnTo>
                <a:lnTo>
                  <a:pt x="6841655" y="445282"/>
                </a:lnTo>
                <a:lnTo>
                  <a:pt x="6842852" y="441050"/>
                </a:lnTo>
                <a:lnTo>
                  <a:pt x="6843650" y="436819"/>
                </a:lnTo>
                <a:lnTo>
                  <a:pt x="6844448" y="432913"/>
                </a:lnTo>
                <a:lnTo>
                  <a:pt x="6844448" y="428356"/>
                </a:lnTo>
                <a:lnTo>
                  <a:pt x="6844448" y="424124"/>
                </a:lnTo>
                <a:lnTo>
                  <a:pt x="6844448" y="420218"/>
                </a:lnTo>
                <a:lnTo>
                  <a:pt x="6845247" y="416963"/>
                </a:lnTo>
                <a:lnTo>
                  <a:pt x="6846843" y="414033"/>
                </a:lnTo>
                <a:lnTo>
                  <a:pt x="6848839" y="412081"/>
                </a:lnTo>
                <a:lnTo>
                  <a:pt x="6851633" y="410453"/>
                </a:lnTo>
                <a:lnTo>
                  <a:pt x="6854827" y="409802"/>
                </a:lnTo>
                <a:lnTo>
                  <a:pt x="6858020" y="409151"/>
                </a:lnTo>
                <a:lnTo>
                  <a:pt x="6862012" y="408826"/>
                </a:lnTo>
                <a:lnTo>
                  <a:pt x="6866003" y="409151"/>
                </a:lnTo>
                <a:lnTo>
                  <a:pt x="6869995" y="409151"/>
                </a:lnTo>
                <a:lnTo>
                  <a:pt x="6878378" y="410128"/>
                </a:lnTo>
                <a:lnTo>
                  <a:pt x="6887160" y="411104"/>
                </a:lnTo>
                <a:lnTo>
                  <a:pt x="6894744" y="411756"/>
                </a:lnTo>
                <a:lnTo>
                  <a:pt x="6945438" y="412081"/>
                </a:lnTo>
                <a:lnTo>
                  <a:pt x="6996533" y="412406"/>
                </a:lnTo>
                <a:lnTo>
                  <a:pt x="7098721" y="412732"/>
                </a:lnTo>
                <a:lnTo>
                  <a:pt x="7096325" y="403618"/>
                </a:lnTo>
                <a:lnTo>
                  <a:pt x="7095926" y="399712"/>
                </a:lnTo>
                <a:lnTo>
                  <a:pt x="7095527" y="396132"/>
                </a:lnTo>
                <a:lnTo>
                  <a:pt x="7095527" y="393202"/>
                </a:lnTo>
                <a:lnTo>
                  <a:pt x="7095527" y="390273"/>
                </a:lnTo>
                <a:lnTo>
                  <a:pt x="7096325" y="387668"/>
                </a:lnTo>
                <a:lnTo>
                  <a:pt x="7097124" y="385390"/>
                </a:lnTo>
                <a:lnTo>
                  <a:pt x="7097922" y="383763"/>
                </a:lnTo>
                <a:lnTo>
                  <a:pt x="7099519" y="382135"/>
                </a:lnTo>
                <a:lnTo>
                  <a:pt x="7100717" y="380833"/>
                </a:lnTo>
                <a:lnTo>
                  <a:pt x="7102313" y="379856"/>
                </a:lnTo>
                <a:lnTo>
                  <a:pt x="7104310" y="379205"/>
                </a:lnTo>
                <a:lnTo>
                  <a:pt x="7106305" y="378554"/>
                </a:lnTo>
                <a:lnTo>
                  <a:pt x="7108302" y="378229"/>
                </a:lnTo>
                <a:lnTo>
                  <a:pt x="7110696" y="377904"/>
                </a:lnTo>
                <a:lnTo>
                  <a:pt x="7115885" y="377904"/>
                </a:lnTo>
                <a:lnTo>
                  <a:pt x="7121473" y="378554"/>
                </a:lnTo>
                <a:lnTo>
                  <a:pt x="7127063" y="379531"/>
                </a:lnTo>
                <a:lnTo>
                  <a:pt x="7132650" y="380508"/>
                </a:lnTo>
                <a:lnTo>
                  <a:pt x="7144227" y="382461"/>
                </a:lnTo>
                <a:lnTo>
                  <a:pt x="7149815" y="383111"/>
                </a:lnTo>
                <a:lnTo>
                  <a:pt x="7155004" y="383437"/>
                </a:lnTo>
                <a:lnTo>
                  <a:pt x="7168976" y="382786"/>
                </a:lnTo>
                <a:lnTo>
                  <a:pt x="7183346" y="381484"/>
                </a:lnTo>
                <a:lnTo>
                  <a:pt x="7197715" y="379531"/>
                </a:lnTo>
                <a:lnTo>
                  <a:pt x="7211686" y="377252"/>
                </a:lnTo>
                <a:lnTo>
                  <a:pt x="7240427" y="373021"/>
                </a:lnTo>
                <a:lnTo>
                  <a:pt x="7254797" y="371394"/>
                </a:lnTo>
                <a:lnTo>
                  <a:pt x="7269167" y="370091"/>
                </a:lnTo>
                <a:lnTo>
                  <a:pt x="7275952" y="369766"/>
                </a:lnTo>
                <a:lnTo>
                  <a:pt x="7283537" y="369441"/>
                </a:lnTo>
                <a:lnTo>
                  <a:pt x="7290323" y="369441"/>
                </a:lnTo>
                <a:lnTo>
                  <a:pt x="7297110" y="369766"/>
                </a:lnTo>
                <a:lnTo>
                  <a:pt x="7304295" y="370417"/>
                </a:lnTo>
                <a:lnTo>
                  <a:pt x="7311480" y="371068"/>
                </a:lnTo>
                <a:lnTo>
                  <a:pt x="7318265" y="372370"/>
                </a:lnTo>
                <a:lnTo>
                  <a:pt x="7325051" y="373671"/>
                </a:lnTo>
                <a:lnTo>
                  <a:pt x="7331837" y="375625"/>
                </a:lnTo>
                <a:lnTo>
                  <a:pt x="7338624" y="377578"/>
                </a:lnTo>
                <a:lnTo>
                  <a:pt x="7345409" y="380181"/>
                </a:lnTo>
                <a:lnTo>
                  <a:pt x="7352194" y="383111"/>
                </a:lnTo>
                <a:lnTo>
                  <a:pt x="7358981" y="386692"/>
                </a:lnTo>
                <a:lnTo>
                  <a:pt x="7365368" y="390924"/>
                </a:lnTo>
                <a:lnTo>
                  <a:pt x="7371754" y="395154"/>
                </a:lnTo>
                <a:lnTo>
                  <a:pt x="7378540" y="400037"/>
                </a:lnTo>
                <a:lnTo>
                  <a:pt x="7407280" y="418916"/>
                </a:lnTo>
                <a:lnTo>
                  <a:pt x="7415264" y="415986"/>
                </a:lnTo>
                <a:lnTo>
                  <a:pt x="7423247" y="413708"/>
                </a:lnTo>
                <a:lnTo>
                  <a:pt x="7430432" y="412081"/>
                </a:lnTo>
                <a:lnTo>
                  <a:pt x="7438017" y="410779"/>
                </a:lnTo>
                <a:lnTo>
                  <a:pt x="7445601" y="410128"/>
                </a:lnTo>
                <a:lnTo>
                  <a:pt x="7452387" y="409476"/>
                </a:lnTo>
                <a:lnTo>
                  <a:pt x="7459173" y="409476"/>
                </a:lnTo>
                <a:lnTo>
                  <a:pt x="7465959" y="409802"/>
                </a:lnTo>
                <a:lnTo>
                  <a:pt x="7472346" y="410453"/>
                </a:lnTo>
                <a:lnTo>
                  <a:pt x="7479132" y="411430"/>
                </a:lnTo>
                <a:lnTo>
                  <a:pt x="7485119" y="412732"/>
                </a:lnTo>
                <a:lnTo>
                  <a:pt x="7491107" y="414685"/>
                </a:lnTo>
                <a:lnTo>
                  <a:pt x="7496695" y="417289"/>
                </a:lnTo>
                <a:lnTo>
                  <a:pt x="7501884" y="419893"/>
                </a:lnTo>
                <a:lnTo>
                  <a:pt x="7507473" y="422496"/>
                </a:lnTo>
                <a:lnTo>
                  <a:pt x="7512662" y="425752"/>
                </a:lnTo>
                <a:lnTo>
                  <a:pt x="7517053" y="429332"/>
                </a:lnTo>
                <a:lnTo>
                  <a:pt x="7521444" y="433239"/>
                </a:lnTo>
                <a:lnTo>
                  <a:pt x="7525835" y="437469"/>
                </a:lnTo>
                <a:lnTo>
                  <a:pt x="7529428" y="442352"/>
                </a:lnTo>
                <a:lnTo>
                  <a:pt x="7533021" y="447560"/>
                </a:lnTo>
                <a:lnTo>
                  <a:pt x="7536613" y="452768"/>
                </a:lnTo>
                <a:lnTo>
                  <a:pt x="7539805" y="458301"/>
                </a:lnTo>
                <a:lnTo>
                  <a:pt x="7542600" y="464161"/>
                </a:lnTo>
                <a:lnTo>
                  <a:pt x="7544995" y="470671"/>
                </a:lnTo>
                <a:lnTo>
                  <a:pt x="7546990" y="477181"/>
                </a:lnTo>
                <a:lnTo>
                  <a:pt x="7548987" y="483690"/>
                </a:lnTo>
                <a:lnTo>
                  <a:pt x="7550583" y="490851"/>
                </a:lnTo>
                <a:lnTo>
                  <a:pt x="7551382" y="498338"/>
                </a:lnTo>
                <a:lnTo>
                  <a:pt x="7552181" y="506149"/>
                </a:lnTo>
                <a:lnTo>
                  <a:pt x="7552580" y="513962"/>
                </a:lnTo>
                <a:lnTo>
                  <a:pt x="7552580" y="522099"/>
                </a:lnTo>
                <a:lnTo>
                  <a:pt x="7554974" y="529260"/>
                </a:lnTo>
                <a:lnTo>
                  <a:pt x="7557369" y="536095"/>
                </a:lnTo>
                <a:lnTo>
                  <a:pt x="7558966" y="543257"/>
                </a:lnTo>
                <a:lnTo>
                  <a:pt x="7560164" y="550092"/>
                </a:lnTo>
                <a:lnTo>
                  <a:pt x="7560563" y="557578"/>
                </a:lnTo>
                <a:lnTo>
                  <a:pt x="7560164" y="564414"/>
                </a:lnTo>
                <a:lnTo>
                  <a:pt x="7559765" y="567994"/>
                </a:lnTo>
                <a:lnTo>
                  <a:pt x="7558966" y="571575"/>
                </a:lnTo>
                <a:lnTo>
                  <a:pt x="7557768" y="575155"/>
                </a:lnTo>
                <a:lnTo>
                  <a:pt x="7556571" y="579061"/>
                </a:lnTo>
                <a:lnTo>
                  <a:pt x="7559765" y="586223"/>
                </a:lnTo>
                <a:lnTo>
                  <a:pt x="7562558" y="593383"/>
                </a:lnTo>
                <a:lnTo>
                  <a:pt x="7564155" y="600869"/>
                </a:lnTo>
                <a:lnTo>
                  <a:pt x="7564953" y="604450"/>
                </a:lnTo>
                <a:lnTo>
                  <a:pt x="7565352" y="608356"/>
                </a:lnTo>
                <a:lnTo>
                  <a:pt x="7565751" y="611936"/>
                </a:lnTo>
                <a:lnTo>
                  <a:pt x="7565352" y="615842"/>
                </a:lnTo>
                <a:lnTo>
                  <a:pt x="7564953" y="619423"/>
                </a:lnTo>
                <a:lnTo>
                  <a:pt x="7564554" y="623004"/>
                </a:lnTo>
                <a:lnTo>
                  <a:pt x="7563357" y="626584"/>
                </a:lnTo>
                <a:lnTo>
                  <a:pt x="7561760" y="630490"/>
                </a:lnTo>
                <a:lnTo>
                  <a:pt x="7559765" y="634396"/>
                </a:lnTo>
                <a:lnTo>
                  <a:pt x="7557369" y="637977"/>
                </a:lnTo>
                <a:lnTo>
                  <a:pt x="7576131" y="726511"/>
                </a:lnTo>
                <a:lnTo>
                  <a:pt x="7584911" y="726511"/>
                </a:lnTo>
                <a:lnTo>
                  <a:pt x="7594094" y="727163"/>
                </a:lnTo>
                <a:lnTo>
                  <a:pt x="7666344" y="489875"/>
                </a:lnTo>
                <a:lnTo>
                  <a:pt x="7673129" y="470671"/>
                </a:lnTo>
                <a:lnTo>
                  <a:pt x="7679116" y="450815"/>
                </a:lnTo>
                <a:lnTo>
                  <a:pt x="7690693" y="411430"/>
                </a:lnTo>
                <a:lnTo>
                  <a:pt x="7701869" y="372370"/>
                </a:lnTo>
                <a:lnTo>
                  <a:pt x="7714244" y="332985"/>
                </a:lnTo>
                <a:lnTo>
                  <a:pt x="7720231" y="313780"/>
                </a:lnTo>
                <a:lnTo>
                  <a:pt x="7727018" y="294250"/>
                </a:lnTo>
                <a:lnTo>
                  <a:pt x="7734202" y="274721"/>
                </a:lnTo>
                <a:lnTo>
                  <a:pt x="7742186" y="255842"/>
                </a:lnTo>
                <a:lnTo>
                  <a:pt x="7750169" y="236637"/>
                </a:lnTo>
                <a:lnTo>
                  <a:pt x="7759350" y="217758"/>
                </a:lnTo>
                <a:lnTo>
                  <a:pt x="7769329" y="198880"/>
                </a:lnTo>
                <a:lnTo>
                  <a:pt x="7779709" y="180652"/>
                </a:lnTo>
                <a:lnTo>
                  <a:pt x="7782104" y="171538"/>
                </a:lnTo>
                <a:lnTo>
                  <a:pt x="7784898" y="163075"/>
                </a:lnTo>
                <a:lnTo>
                  <a:pt x="7788090" y="155263"/>
                </a:lnTo>
                <a:lnTo>
                  <a:pt x="7791683" y="147450"/>
                </a:lnTo>
                <a:lnTo>
                  <a:pt x="7795674" y="140941"/>
                </a:lnTo>
                <a:lnTo>
                  <a:pt x="7800067" y="134757"/>
                </a:lnTo>
                <a:lnTo>
                  <a:pt x="7803260" y="132152"/>
                </a:lnTo>
                <a:lnTo>
                  <a:pt x="7806054" y="129549"/>
                </a:lnTo>
                <a:lnTo>
                  <a:pt x="7808848" y="126945"/>
                </a:lnTo>
                <a:lnTo>
                  <a:pt x="7811642" y="124666"/>
                </a:lnTo>
                <a:lnTo>
                  <a:pt x="7814835" y="122713"/>
                </a:lnTo>
                <a:lnTo>
                  <a:pt x="7818429" y="120761"/>
                </a:lnTo>
                <a:lnTo>
                  <a:pt x="7821621" y="119132"/>
                </a:lnTo>
                <a:lnTo>
                  <a:pt x="7825613" y="117505"/>
                </a:lnTo>
                <a:lnTo>
                  <a:pt x="7829605" y="116528"/>
                </a:lnTo>
                <a:lnTo>
                  <a:pt x="7833995" y="115552"/>
                </a:lnTo>
                <a:lnTo>
                  <a:pt x="7838387" y="114576"/>
                </a:lnTo>
                <a:lnTo>
                  <a:pt x="7842777" y="114251"/>
                </a:lnTo>
                <a:lnTo>
                  <a:pt x="7847567" y="113925"/>
                </a:lnTo>
                <a:lnTo>
                  <a:pt x="7852757" y="113925"/>
                </a:lnTo>
                <a:lnTo>
                  <a:pt x="7857946" y="114251"/>
                </a:lnTo>
                <a:lnTo>
                  <a:pt x="7863535" y="114576"/>
                </a:lnTo>
                <a:lnTo>
                  <a:pt x="7869521" y="115552"/>
                </a:lnTo>
                <a:lnTo>
                  <a:pt x="7875509" y="116528"/>
                </a:lnTo>
                <a:lnTo>
                  <a:pt x="7881896" y="117831"/>
                </a:lnTo>
                <a:lnTo>
                  <a:pt x="7888283" y="119458"/>
                </a:lnTo>
                <a:lnTo>
                  <a:pt x="7893472" y="120435"/>
                </a:lnTo>
                <a:lnTo>
                  <a:pt x="7898263" y="121737"/>
                </a:lnTo>
                <a:lnTo>
                  <a:pt x="7903850" y="122388"/>
                </a:lnTo>
                <a:lnTo>
                  <a:pt x="7909040" y="122713"/>
                </a:lnTo>
                <a:lnTo>
                  <a:pt x="7919818" y="123038"/>
                </a:lnTo>
                <a:lnTo>
                  <a:pt x="7930595" y="123038"/>
                </a:lnTo>
                <a:lnTo>
                  <a:pt x="7952949" y="121737"/>
                </a:lnTo>
                <a:lnTo>
                  <a:pt x="7964524" y="121411"/>
                </a:lnTo>
                <a:lnTo>
                  <a:pt x="7974904" y="120761"/>
                </a:lnTo>
                <a:lnTo>
                  <a:pt x="7988076" y="118807"/>
                </a:lnTo>
                <a:lnTo>
                  <a:pt x="8001249" y="117505"/>
                </a:lnTo>
                <a:lnTo>
                  <a:pt x="8013623" y="117180"/>
                </a:lnTo>
                <a:lnTo>
                  <a:pt x="8025598" y="117505"/>
                </a:lnTo>
                <a:lnTo>
                  <a:pt x="8037973" y="118481"/>
                </a:lnTo>
                <a:lnTo>
                  <a:pt x="8049149" y="120109"/>
                </a:lnTo>
                <a:lnTo>
                  <a:pt x="8059927" y="123038"/>
                </a:lnTo>
                <a:lnTo>
                  <a:pt x="8071104" y="126294"/>
                </a:lnTo>
                <a:lnTo>
                  <a:pt x="8081083" y="130200"/>
                </a:lnTo>
                <a:lnTo>
                  <a:pt x="8091062" y="134757"/>
                </a:lnTo>
                <a:lnTo>
                  <a:pt x="8100643" y="139964"/>
                </a:lnTo>
                <a:lnTo>
                  <a:pt x="8109824" y="145824"/>
                </a:lnTo>
                <a:lnTo>
                  <a:pt x="8118605" y="152984"/>
                </a:lnTo>
                <a:lnTo>
                  <a:pt x="8126989" y="160146"/>
                </a:lnTo>
                <a:lnTo>
                  <a:pt x="8135770" y="168283"/>
                </a:lnTo>
                <a:lnTo>
                  <a:pt x="8143354" y="177397"/>
                </a:lnTo>
                <a:lnTo>
                  <a:pt x="8148942" y="170887"/>
                </a:lnTo>
                <a:lnTo>
                  <a:pt x="8155329" y="164377"/>
                </a:lnTo>
                <a:lnTo>
                  <a:pt x="8162514" y="158193"/>
                </a:lnTo>
                <a:lnTo>
                  <a:pt x="8165708" y="155589"/>
                </a:lnTo>
                <a:lnTo>
                  <a:pt x="8169300" y="153310"/>
                </a:lnTo>
                <a:lnTo>
                  <a:pt x="8172893" y="151032"/>
                </a:lnTo>
                <a:lnTo>
                  <a:pt x="8176485" y="149730"/>
                </a:lnTo>
                <a:lnTo>
                  <a:pt x="8180078" y="148754"/>
                </a:lnTo>
                <a:lnTo>
                  <a:pt x="8183670" y="148754"/>
                </a:lnTo>
                <a:lnTo>
                  <a:pt x="8185666" y="148754"/>
                </a:lnTo>
                <a:lnTo>
                  <a:pt x="8187263" y="149079"/>
                </a:lnTo>
                <a:lnTo>
                  <a:pt x="8188860" y="149730"/>
                </a:lnTo>
                <a:lnTo>
                  <a:pt x="8190856" y="150706"/>
                </a:lnTo>
                <a:lnTo>
                  <a:pt x="8192851" y="151683"/>
                </a:lnTo>
                <a:lnTo>
                  <a:pt x="8194448" y="152984"/>
                </a:lnTo>
                <a:lnTo>
                  <a:pt x="8197641" y="156240"/>
                </a:lnTo>
                <a:lnTo>
                  <a:pt x="8200834" y="159494"/>
                </a:lnTo>
                <a:lnTo>
                  <a:pt x="8204028" y="163075"/>
                </a:lnTo>
                <a:lnTo>
                  <a:pt x="8211213" y="169585"/>
                </a:lnTo>
                <a:lnTo>
                  <a:pt x="8219196" y="176095"/>
                </a:lnTo>
                <a:lnTo>
                  <a:pt x="8227979" y="182279"/>
                </a:lnTo>
                <a:lnTo>
                  <a:pt x="8244744" y="194974"/>
                </a:lnTo>
                <a:lnTo>
                  <a:pt x="8253126" y="201809"/>
                </a:lnTo>
                <a:lnTo>
                  <a:pt x="8260710" y="208319"/>
                </a:lnTo>
                <a:lnTo>
                  <a:pt x="8264303" y="211899"/>
                </a:lnTo>
                <a:lnTo>
                  <a:pt x="8267496" y="215481"/>
                </a:lnTo>
                <a:lnTo>
                  <a:pt x="8270291" y="219061"/>
                </a:lnTo>
                <a:lnTo>
                  <a:pt x="8272685" y="222967"/>
                </a:lnTo>
                <a:lnTo>
                  <a:pt x="8275080" y="226872"/>
                </a:lnTo>
                <a:lnTo>
                  <a:pt x="8276677" y="231104"/>
                </a:lnTo>
                <a:lnTo>
                  <a:pt x="8278274" y="235336"/>
                </a:lnTo>
                <a:lnTo>
                  <a:pt x="8279471" y="239567"/>
                </a:lnTo>
                <a:lnTo>
                  <a:pt x="8279870" y="244124"/>
                </a:lnTo>
                <a:lnTo>
                  <a:pt x="8279870" y="248680"/>
                </a:lnTo>
                <a:lnTo>
                  <a:pt x="8279471" y="253563"/>
                </a:lnTo>
                <a:lnTo>
                  <a:pt x="8278274" y="259097"/>
                </a:lnTo>
                <a:lnTo>
                  <a:pt x="8276677" y="264305"/>
                </a:lnTo>
                <a:lnTo>
                  <a:pt x="8274282" y="269838"/>
                </a:lnTo>
                <a:lnTo>
                  <a:pt x="8271488" y="275372"/>
                </a:lnTo>
                <a:lnTo>
                  <a:pt x="8267896" y="281231"/>
                </a:lnTo>
                <a:lnTo>
                  <a:pt x="8271089" y="287089"/>
                </a:lnTo>
                <a:lnTo>
                  <a:pt x="8273883" y="292298"/>
                </a:lnTo>
                <a:lnTo>
                  <a:pt x="8276677" y="297505"/>
                </a:lnTo>
                <a:lnTo>
                  <a:pt x="8279072" y="302714"/>
                </a:lnTo>
                <a:lnTo>
                  <a:pt x="8283064" y="314106"/>
                </a:lnTo>
                <a:lnTo>
                  <a:pt x="8286657" y="324847"/>
                </a:lnTo>
                <a:lnTo>
                  <a:pt x="8289052" y="336239"/>
                </a:lnTo>
                <a:lnTo>
                  <a:pt x="8291846" y="347307"/>
                </a:lnTo>
                <a:lnTo>
                  <a:pt x="8293044" y="358373"/>
                </a:lnTo>
                <a:lnTo>
                  <a:pt x="8294241" y="369766"/>
                </a:lnTo>
                <a:lnTo>
                  <a:pt x="8295838" y="392550"/>
                </a:lnTo>
                <a:lnTo>
                  <a:pt x="8297434" y="414685"/>
                </a:lnTo>
                <a:lnTo>
                  <a:pt x="8298232" y="426402"/>
                </a:lnTo>
                <a:lnTo>
                  <a:pt x="8299030" y="437469"/>
                </a:lnTo>
                <a:lnTo>
                  <a:pt x="8300229" y="448862"/>
                </a:lnTo>
                <a:lnTo>
                  <a:pt x="8302224" y="459928"/>
                </a:lnTo>
                <a:lnTo>
                  <a:pt x="8323780" y="462533"/>
                </a:lnTo>
                <a:lnTo>
                  <a:pt x="8338948" y="459928"/>
                </a:lnTo>
                <a:lnTo>
                  <a:pt x="8354116" y="457325"/>
                </a:lnTo>
                <a:lnTo>
                  <a:pt x="8369684" y="455372"/>
                </a:lnTo>
                <a:lnTo>
                  <a:pt x="8384853" y="454070"/>
                </a:lnTo>
                <a:lnTo>
                  <a:pt x="8392837" y="453419"/>
                </a:lnTo>
                <a:lnTo>
                  <a:pt x="8400420" y="453419"/>
                </a:lnTo>
                <a:lnTo>
                  <a:pt x="8408005" y="453419"/>
                </a:lnTo>
                <a:lnTo>
                  <a:pt x="8415589" y="454070"/>
                </a:lnTo>
                <a:lnTo>
                  <a:pt x="8423573" y="454722"/>
                </a:lnTo>
                <a:lnTo>
                  <a:pt x="8431157" y="455698"/>
                </a:lnTo>
                <a:lnTo>
                  <a:pt x="8438741" y="457325"/>
                </a:lnTo>
                <a:lnTo>
                  <a:pt x="8446725" y="459278"/>
                </a:lnTo>
                <a:lnTo>
                  <a:pt x="8451115" y="457325"/>
                </a:lnTo>
                <a:lnTo>
                  <a:pt x="8456305" y="455698"/>
                </a:lnTo>
                <a:lnTo>
                  <a:pt x="8460696" y="454722"/>
                </a:lnTo>
                <a:lnTo>
                  <a:pt x="8465087" y="453745"/>
                </a:lnTo>
                <a:lnTo>
                  <a:pt x="8469876" y="453419"/>
                </a:lnTo>
                <a:lnTo>
                  <a:pt x="8474267" y="453093"/>
                </a:lnTo>
                <a:lnTo>
                  <a:pt x="8478659" y="453093"/>
                </a:lnTo>
                <a:lnTo>
                  <a:pt x="8483449" y="453419"/>
                </a:lnTo>
                <a:lnTo>
                  <a:pt x="8492628" y="454722"/>
                </a:lnTo>
                <a:lnTo>
                  <a:pt x="8501811" y="456348"/>
                </a:lnTo>
                <a:lnTo>
                  <a:pt x="8520172" y="460255"/>
                </a:lnTo>
                <a:lnTo>
                  <a:pt x="8537735" y="461882"/>
                </a:lnTo>
                <a:lnTo>
                  <a:pt x="8555299" y="464161"/>
                </a:lnTo>
                <a:lnTo>
                  <a:pt x="8564080" y="465788"/>
                </a:lnTo>
                <a:lnTo>
                  <a:pt x="8572462" y="467415"/>
                </a:lnTo>
                <a:lnTo>
                  <a:pt x="8580447" y="469368"/>
                </a:lnTo>
                <a:lnTo>
                  <a:pt x="8589229" y="471972"/>
                </a:lnTo>
                <a:lnTo>
                  <a:pt x="8596814" y="474251"/>
                </a:lnTo>
                <a:lnTo>
                  <a:pt x="8604796" y="477181"/>
                </a:lnTo>
                <a:lnTo>
                  <a:pt x="8611982" y="480760"/>
                </a:lnTo>
                <a:lnTo>
                  <a:pt x="8619965" y="484667"/>
                </a:lnTo>
                <a:lnTo>
                  <a:pt x="8626751" y="488898"/>
                </a:lnTo>
                <a:lnTo>
                  <a:pt x="8633538" y="493780"/>
                </a:lnTo>
                <a:lnTo>
                  <a:pt x="8639524" y="499640"/>
                </a:lnTo>
                <a:lnTo>
                  <a:pt x="8645512" y="505499"/>
                </a:lnTo>
                <a:lnTo>
                  <a:pt x="8646708" y="505173"/>
                </a:lnTo>
                <a:lnTo>
                  <a:pt x="8647906" y="504848"/>
                </a:lnTo>
                <a:lnTo>
                  <a:pt x="8649104" y="504848"/>
                </a:lnTo>
                <a:lnTo>
                  <a:pt x="8650700" y="504848"/>
                </a:lnTo>
                <a:lnTo>
                  <a:pt x="8652697" y="505824"/>
                </a:lnTo>
                <a:lnTo>
                  <a:pt x="8655091" y="507126"/>
                </a:lnTo>
                <a:lnTo>
                  <a:pt x="8657089" y="508753"/>
                </a:lnTo>
                <a:lnTo>
                  <a:pt x="8659083" y="510706"/>
                </a:lnTo>
                <a:lnTo>
                  <a:pt x="8663075" y="514612"/>
                </a:lnTo>
                <a:lnTo>
                  <a:pt x="8665071" y="516566"/>
                </a:lnTo>
                <a:lnTo>
                  <a:pt x="8667467" y="517867"/>
                </a:lnTo>
                <a:lnTo>
                  <a:pt x="8669461" y="518519"/>
                </a:lnTo>
                <a:lnTo>
                  <a:pt x="8670659" y="518519"/>
                </a:lnTo>
                <a:lnTo>
                  <a:pt x="8671458" y="518519"/>
                </a:lnTo>
                <a:lnTo>
                  <a:pt x="8672656" y="518192"/>
                </a:lnTo>
                <a:lnTo>
                  <a:pt x="8673852" y="517867"/>
                </a:lnTo>
                <a:lnTo>
                  <a:pt x="8676248" y="515915"/>
                </a:lnTo>
                <a:lnTo>
                  <a:pt x="8678644" y="512986"/>
                </a:lnTo>
                <a:lnTo>
                  <a:pt x="8681038" y="508428"/>
                </a:lnTo>
                <a:lnTo>
                  <a:pt x="8683832" y="504848"/>
                </a:lnTo>
                <a:lnTo>
                  <a:pt x="8686228" y="501593"/>
                </a:lnTo>
                <a:lnTo>
                  <a:pt x="8689420" y="498663"/>
                </a:lnTo>
                <a:lnTo>
                  <a:pt x="8692613" y="495733"/>
                </a:lnTo>
                <a:lnTo>
                  <a:pt x="8695807" y="493455"/>
                </a:lnTo>
                <a:lnTo>
                  <a:pt x="8699399" y="491503"/>
                </a:lnTo>
                <a:lnTo>
                  <a:pt x="8702993" y="490200"/>
                </a:lnTo>
                <a:lnTo>
                  <a:pt x="8706585" y="489223"/>
                </a:lnTo>
                <a:lnTo>
                  <a:pt x="8709779" y="488573"/>
                </a:lnTo>
                <a:lnTo>
                  <a:pt x="8713372" y="488573"/>
                </a:lnTo>
                <a:lnTo>
                  <a:pt x="8716564" y="488898"/>
                </a:lnTo>
                <a:lnTo>
                  <a:pt x="8719358" y="489550"/>
                </a:lnTo>
                <a:lnTo>
                  <a:pt x="8721754" y="490526"/>
                </a:lnTo>
                <a:lnTo>
                  <a:pt x="8723750" y="492153"/>
                </a:lnTo>
                <a:lnTo>
                  <a:pt x="8724946" y="494432"/>
                </a:lnTo>
                <a:lnTo>
                  <a:pt x="8725744" y="497036"/>
                </a:lnTo>
                <a:lnTo>
                  <a:pt x="8726542" y="500942"/>
                </a:lnTo>
                <a:lnTo>
                  <a:pt x="8727342" y="504523"/>
                </a:lnTo>
                <a:lnTo>
                  <a:pt x="8728938" y="508103"/>
                </a:lnTo>
                <a:lnTo>
                  <a:pt x="8730137" y="511683"/>
                </a:lnTo>
                <a:lnTo>
                  <a:pt x="8733729" y="517867"/>
                </a:lnTo>
                <a:lnTo>
                  <a:pt x="8738119" y="524377"/>
                </a:lnTo>
                <a:lnTo>
                  <a:pt x="8742909" y="530236"/>
                </a:lnTo>
                <a:lnTo>
                  <a:pt x="8748898" y="535770"/>
                </a:lnTo>
                <a:lnTo>
                  <a:pt x="8760074" y="546511"/>
                </a:lnTo>
                <a:lnTo>
                  <a:pt x="8765264" y="552044"/>
                </a:lnTo>
                <a:lnTo>
                  <a:pt x="8770851" y="557578"/>
                </a:lnTo>
                <a:lnTo>
                  <a:pt x="8775641" y="563112"/>
                </a:lnTo>
                <a:lnTo>
                  <a:pt x="8780033" y="568970"/>
                </a:lnTo>
                <a:lnTo>
                  <a:pt x="8784025" y="575155"/>
                </a:lnTo>
                <a:lnTo>
                  <a:pt x="8785621" y="578410"/>
                </a:lnTo>
                <a:lnTo>
                  <a:pt x="8786819" y="581665"/>
                </a:lnTo>
                <a:lnTo>
                  <a:pt x="8787618" y="585246"/>
                </a:lnTo>
                <a:lnTo>
                  <a:pt x="8788416" y="588500"/>
                </a:lnTo>
                <a:lnTo>
                  <a:pt x="8788814" y="592407"/>
                </a:lnTo>
                <a:lnTo>
                  <a:pt x="8789214" y="595987"/>
                </a:lnTo>
                <a:lnTo>
                  <a:pt x="8792408" y="623004"/>
                </a:lnTo>
                <a:lnTo>
                  <a:pt x="8794404" y="681919"/>
                </a:lnTo>
                <a:lnTo>
                  <a:pt x="8810769" y="756457"/>
                </a:lnTo>
                <a:lnTo>
                  <a:pt x="8825938" y="757434"/>
                </a:lnTo>
                <a:lnTo>
                  <a:pt x="8841106" y="758086"/>
                </a:lnTo>
                <a:lnTo>
                  <a:pt x="8857073" y="758411"/>
                </a:lnTo>
                <a:lnTo>
                  <a:pt x="8872242" y="758086"/>
                </a:lnTo>
                <a:lnTo>
                  <a:pt x="8903378" y="757760"/>
                </a:lnTo>
                <a:lnTo>
                  <a:pt x="8919344" y="758086"/>
                </a:lnTo>
                <a:lnTo>
                  <a:pt x="8934513" y="758411"/>
                </a:lnTo>
                <a:lnTo>
                  <a:pt x="8949680" y="759713"/>
                </a:lnTo>
                <a:lnTo>
                  <a:pt x="8957264" y="760689"/>
                </a:lnTo>
                <a:lnTo>
                  <a:pt x="8964451" y="761991"/>
                </a:lnTo>
                <a:lnTo>
                  <a:pt x="8971635" y="763292"/>
                </a:lnTo>
                <a:lnTo>
                  <a:pt x="8979219" y="764921"/>
                </a:lnTo>
                <a:lnTo>
                  <a:pt x="8986406" y="767199"/>
                </a:lnTo>
                <a:lnTo>
                  <a:pt x="8993590" y="769477"/>
                </a:lnTo>
                <a:lnTo>
                  <a:pt x="9000375" y="772082"/>
                </a:lnTo>
                <a:lnTo>
                  <a:pt x="9007161" y="775011"/>
                </a:lnTo>
                <a:lnTo>
                  <a:pt x="9014347" y="778265"/>
                </a:lnTo>
                <a:lnTo>
                  <a:pt x="9020734" y="782172"/>
                </a:lnTo>
                <a:lnTo>
                  <a:pt x="9027120" y="786404"/>
                </a:lnTo>
                <a:lnTo>
                  <a:pt x="9033506" y="790960"/>
                </a:lnTo>
                <a:lnTo>
                  <a:pt x="9039895" y="796494"/>
                </a:lnTo>
                <a:lnTo>
                  <a:pt x="9046281" y="802028"/>
                </a:lnTo>
                <a:lnTo>
                  <a:pt x="9055063" y="800400"/>
                </a:lnTo>
                <a:lnTo>
                  <a:pt x="9063046" y="799098"/>
                </a:lnTo>
                <a:lnTo>
                  <a:pt x="9071028" y="798121"/>
                </a:lnTo>
                <a:lnTo>
                  <a:pt x="9078613" y="797796"/>
                </a:lnTo>
                <a:lnTo>
                  <a:pt x="9085799" y="797796"/>
                </a:lnTo>
                <a:lnTo>
                  <a:pt x="9092585" y="798447"/>
                </a:lnTo>
                <a:lnTo>
                  <a:pt x="9098572" y="799098"/>
                </a:lnTo>
                <a:lnTo>
                  <a:pt x="9104560" y="800400"/>
                </a:lnTo>
                <a:lnTo>
                  <a:pt x="9110548" y="802028"/>
                </a:lnTo>
                <a:lnTo>
                  <a:pt x="9115737" y="803981"/>
                </a:lnTo>
                <a:lnTo>
                  <a:pt x="9120925" y="806258"/>
                </a:lnTo>
                <a:lnTo>
                  <a:pt x="9125317" y="808537"/>
                </a:lnTo>
                <a:lnTo>
                  <a:pt x="9129707" y="811467"/>
                </a:lnTo>
                <a:lnTo>
                  <a:pt x="9134097" y="814396"/>
                </a:lnTo>
                <a:lnTo>
                  <a:pt x="9138090" y="817651"/>
                </a:lnTo>
                <a:lnTo>
                  <a:pt x="9142082" y="821557"/>
                </a:lnTo>
                <a:lnTo>
                  <a:pt x="9145674" y="825138"/>
                </a:lnTo>
                <a:lnTo>
                  <a:pt x="9149266" y="829043"/>
                </a:lnTo>
                <a:lnTo>
                  <a:pt x="9155255" y="837181"/>
                </a:lnTo>
                <a:lnTo>
                  <a:pt x="9161241" y="845969"/>
                </a:lnTo>
                <a:lnTo>
                  <a:pt x="9166831" y="855409"/>
                </a:lnTo>
                <a:lnTo>
                  <a:pt x="9177608" y="874288"/>
                </a:lnTo>
                <a:lnTo>
                  <a:pt x="9182798" y="883728"/>
                </a:lnTo>
                <a:lnTo>
                  <a:pt x="9188384" y="892515"/>
                </a:lnTo>
                <a:lnTo>
                  <a:pt x="9212736" y="990165"/>
                </a:lnTo>
                <a:lnTo>
                  <a:pt x="9246665" y="978447"/>
                </a:lnTo>
                <a:lnTo>
                  <a:pt x="9248659" y="971937"/>
                </a:lnTo>
                <a:lnTo>
                  <a:pt x="9249857" y="965101"/>
                </a:lnTo>
                <a:lnTo>
                  <a:pt x="9249459" y="950780"/>
                </a:lnTo>
                <a:lnTo>
                  <a:pt x="9250258" y="937109"/>
                </a:lnTo>
                <a:lnTo>
                  <a:pt x="9251456" y="923113"/>
                </a:lnTo>
                <a:lnTo>
                  <a:pt x="9253452" y="909767"/>
                </a:lnTo>
                <a:lnTo>
                  <a:pt x="9255846" y="896097"/>
                </a:lnTo>
                <a:lnTo>
                  <a:pt x="9259038" y="883076"/>
                </a:lnTo>
                <a:lnTo>
                  <a:pt x="9263030" y="869731"/>
                </a:lnTo>
                <a:lnTo>
                  <a:pt x="9267420" y="856711"/>
                </a:lnTo>
                <a:lnTo>
                  <a:pt x="9272611" y="843692"/>
                </a:lnTo>
                <a:lnTo>
                  <a:pt x="9277801" y="830996"/>
                </a:lnTo>
                <a:lnTo>
                  <a:pt x="9283787" y="818302"/>
                </a:lnTo>
                <a:lnTo>
                  <a:pt x="9289776" y="805607"/>
                </a:lnTo>
                <a:lnTo>
                  <a:pt x="9296562" y="793239"/>
                </a:lnTo>
                <a:lnTo>
                  <a:pt x="9303746" y="780545"/>
                </a:lnTo>
                <a:lnTo>
                  <a:pt x="9310931" y="768501"/>
                </a:lnTo>
                <a:lnTo>
                  <a:pt x="9318515" y="755806"/>
                </a:lnTo>
                <a:lnTo>
                  <a:pt x="9318515" y="755481"/>
                </a:lnTo>
                <a:lnTo>
                  <a:pt x="9321709" y="745065"/>
                </a:lnTo>
                <a:lnTo>
                  <a:pt x="9325301" y="735300"/>
                </a:lnTo>
                <a:lnTo>
                  <a:pt x="9329692" y="726511"/>
                </a:lnTo>
                <a:lnTo>
                  <a:pt x="9332088" y="722281"/>
                </a:lnTo>
                <a:lnTo>
                  <a:pt x="9334482" y="718374"/>
                </a:lnTo>
                <a:lnTo>
                  <a:pt x="9337676" y="714468"/>
                </a:lnTo>
                <a:lnTo>
                  <a:pt x="9340470" y="710888"/>
                </a:lnTo>
                <a:lnTo>
                  <a:pt x="9343264" y="707308"/>
                </a:lnTo>
                <a:lnTo>
                  <a:pt x="9346456" y="704052"/>
                </a:lnTo>
                <a:lnTo>
                  <a:pt x="9350051" y="701123"/>
                </a:lnTo>
                <a:lnTo>
                  <a:pt x="9353643" y="698518"/>
                </a:lnTo>
                <a:lnTo>
                  <a:pt x="9357235" y="695915"/>
                </a:lnTo>
                <a:lnTo>
                  <a:pt x="9361227" y="693312"/>
                </a:lnTo>
                <a:lnTo>
                  <a:pt x="9365217" y="691032"/>
                </a:lnTo>
                <a:lnTo>
                  <a:pt x="9369610" y="689079"/>
                </a:lnTo>
                <a:lnTo>
                  <a:pt x="9374000" y="687127"/>
                </a:lnTo>
                <a:lnTo>
                  <a:pt x="9378790" y="685174"/>
                </a:lnTo>
                <a:lnTo>
                  <a:pt x="9383580" y="683872"/>
                </a:lnTo>
                <a:lnTo>
                  <a:pt x="9388371" y="682569"/>
                </a:lnTo>
                <a:lnTo>
                  <a:pt x="9393561" y="681268"/>
                </a:lnTo>
                <a:lnTo>
                  <a:pt x="9398749" y="680291"/>
                </a:lnTo>
                <a:lnTo>
                  <a:pt x="9404738" y="679640"/>
                </a:lnTo>
                <a:lnTo>
                  <a:pt x="9410324" y="678989"/>
                </a:lnTo>
                <a:lnTo>
                  <a:pt x="9422300" y="678664"/>
                </a:lnTo>
                <a:lnTo>
                  <a:pt x="9435473" y="678664"/>
                </a:lnTo>
                <a:lnTo>
                  <a:pt x="9448646" y="679640"/>
                </a:lnTo>
                <a:lnTo>
                  <a:pt x="9460222" y="680291"/>
                </a:lnTo>
                <a:lnTo>
                  <a:pt x="9471797" y="680942"/>
                </a:lnTo>
                <a:lnTo>
                  <a:pt x="9482976" y="680942"/>
                </a:lnTo>
                <a:lnTo>
                  <a:pt x="9494550" y="680616"/>
                </a:lnTo>
                <a:lnTo>
                  <a:pt x="9517703" y="679966"/>
                </a:lnTo>
                <a:lnTo>
                  <a:pt x="9541253" y="679640"/>
                </a:lnTo>
                <a:lnTo>
                  <a:pt x="9552431" y="679640"/>
                </a:lnTo>
                <a:lnTo>
                  <a:pt x="9564006" y="679966"/>
                </a:lnTo>
                <a:lnTo>
                  <a:pt x="9575582" y="680942"/>
                </a:lnTo>
                <a:lnTo>
                  <a:pt x="9586759" y="682244"/>
                </a:lnTo>
                <a:lnTo>
                  <a:pt x="9598336" y="684197"/>
                </a:lnTo>
                <a:lnTo>
                  <a:pt x="9609512" y="687452"/>
                </a:lnTo>
                <a:lnTo>
                  <a:pt x="9615100" y="689079"/>
                </a:lnTo>
                <a:lnTo>
                  <a:pt x="9620689" y="690707"/>
                </a:lnTo>
                <a:lnTo>
                  <a:pt x="9625879" y="692985"/>
                </a:lnTo>
                <a:lnTo>
                  <a:pt x="9631865" y="695264"/>
                </a:lnTo>
                <a:lnTo>
                  <a:pt x="9637854" y="697217"/>
                </a:lnTo>
                <a:lnTo>
                  <a:pt x="9644240" y="699496"/>
                </a:lnTo>
                <a:lnTo>
                  <a:pt x="9649828" y="701774"/>
                </a:lnTo>
                <a:lnTo>
                  <a:pt x="9655817" y="704378"/>
                </a:lnTo>
                <a:lnTo>
                  <a:pt x="9666993" y="709911"/>
                </a:lnTo>
                <a:lnTo>
                  <a:pt x="9677772" y="716096"/>
                </a:lnTo>
                <a:lnTo>
                  <a:pt x="9687750" y="722606"/>
                </a:lnTo>
                <a:lnTo>
                  <a:pt x="9697729" y="729441"/>
                </a:lnTo>
                <a:lnTo>
                  <a:pt x="9707309" y="736603"/>
                </a:lnTo>
                <a:lnTo>
                  <a:pt x="9716490" y="744089"/>
                </a:lnTo>
                <a:lnTo>
                  <a:pt x="9734853" y="759062"/>
                </a:lnTo>
                <a:lnTo>
                  <a:pt x="9752816" y="774360"/>
                </a:lnTo>
                <a:lnTo>
                  <a:pt x="9762794" y="781846"/>
                </a:lnTo>
                <a:lnTo>
                  <a:pt x="9772375" y="788682"/>
                </a:lnTo>
                <a:lnTo>
                  <a:pt x="9782353" y="795843"/>
                </a:lnTo>
                <a:lnTo>
                  <a:pt x="9793132" y="802028"/>
                </a:lnTo>
                <a:lnTo>
                  <a:pt x="9801514" y="807235"/>
                </a:lnTo>
                <a:lnTo>
                  <a:pt x="9809498" y="813094"/>
                </a:lnTo>
                <a:lnTo>
                  <a:pt x="9816283" y="818954"/>
                </a:lnTo>
                <a:lnTo>
                  <a:pt x="9822271" y="825789"/>
                </a:lnTo>
                <a:lnTo>
                  <a:pt x="9827859" y="832624"/>
                </a:lnTo>
                <a:lnTo>
                  <a:pt x="9832650" y="839459"/>
                </a:lnTo>
                <a:lnTo>
                  <a:pt x="9836242" y="846946"/>
                </a:lnTo>
                <a:lnTo>
                  <a:pt x="9839436" y="854432"/>
                </a:lnTo>
                <a:lnTo>
                  <a:pt x="9841830" y="861919"/>
                </a:lnTo>
                <a:lnTo>
                  <a:pt x="9843426" y="870056"/>
                </a:lnTo>
                <a:lnTo>
                  <a:pt x="9844624" y="878194"/>
                </a:lnTo>
                <a:lnTo>
                  <a:pt x="9845024" y="886331"/>
                </a:lnTo>
                <a:lnTo>
                  <a:pt x="9845024" y="894794"/>
                </a:lnTo>
                <a:lnTo>
                  <a:pt x="9844624" y="903583"/>
                </a:lnTo>
                <a:lnTo>
                  <a:pt x="9843826" y="912045"/>
                </a:lnTo>
                <a:lnTo>
                  <a:pt x="9842228" y="920834"/>
                </a:lnTo>
                <a:lnTo>
                  <a:pt x="9844224" y="963800"/>
                </a:lnTo>
                <a:lnTo>
                  <a:pt x="9844624" y="978447"/>
                </a:lnTo>
                <a:lnTo>
                  <a:pt x="9847818" y="1001557"/>
                </a:lnTo>
                <a:lnTo>
                  <a:pt x="9850613" y="1024342"/>
                </a:lnTo>
                <a:lnTo>
                  <a:pt x="9853007" y="1047453"/>
                </a:lnTo>
                <a:lnTo>
                  <a:pt x="9854605" y="1070237"/>
                </a:lnTo>
                <a:lnTo>
                  <a:pt x="9856201" y="1093348"/>
                </a:lnTo>
                <a:lnTo>
                  <a:pt x="9857397" y="1116132"/>
                </a:lnTo>
                <a:lnTo>
                  <a:pt x="9859393" y="1161703"/>
                </a:lnTo>
                <a:lnTo>
                  <a:pt x="9859393" y="1164631"/>
                </a:lnTo>
                <a:lnTo>
                  <a:pt x="9859393" y="1167236"/>
                </a:lnTo>
                <a:lnTo>
                  <a:pt x="9860191" y="1208900"/>
                </a:lnTo>
                <a:lnTo>
                  <a:pt x="9860591" y="1250889"/>
                </a:lnTo>
                <a:lnTo>
                  <a:pt x="9860989" y="1292228"/>
                </a:lnTo>
                <a:lnTo>
                  <a:pt x="9861789" y="1334216"/>
                </a:lnTo>
                <a:lnTo>
                  <a:pt x="9866977" y="1630745"/>
                </a:lnTo>
                <a:lnTo>
                  <a:pt x="9866977" y="1660366"/>
                </a:lnTo>
                <a:lnTo>
                  <a:pt x="9880150" y="1807165"/>
                </a:lnTo>
                <a:lnTo>
                  <a:pt x="9882146" y="1811722"/>
                </a:lnTo>
                <a:lnTo>
                  <a:pt x="9883742" y="1816604"/>
                </a:lnTo>
                <a:lnTo>
                  <a:pt x="9884940" y="1821161"/>
                </a:lnTo>
                <a:lnTo>
                  <a:pt x="9885738" y="1825718"/>
                </a:lnTo>
                <a:lnTo>
                  <a:pt x="9886536" y="1830275"/>
                </a:lnTo>
                <a:lnTo>
                  <a:pt x="9886937" y="1834833"/>
                </a:lnTo>
                <a:lnTo>
                  <a:pt x="9886937" y="1844272"/>
                </a:lnTo>
                <a:lnTo>
                  <a:pt x="9886536" y="1853386"/>
                </a:lnTo>
                <a:lnTo>
                  <a:pt x="9885738" y="1862826"/>
                </a:lnTo>
                <a:lnTo>
                  <a:pt x="9882944" y="1881378"/>
                </a:lnTo>
                <a:lnTo>
                  <a:pt x="9887735" y="1875519"/>
                </a:lnTo>
                <a:lnTo>
                  <a:pt x="9892525" y="1869335"/>
                </a:lnTo>
                <a:lnTo>
                  <a:pt x="9896517" y="1862826"/>
                </a:lnTo>
                <a:lnTo>
                  <a:pt x="9899711" y="1856641"/>
                </a:lnTo>
                <a:lnTo>
                  <a:pt x="9902903" y="1850131"/>
                </a:lnTo>
                <a:lnTo>
                  <a:pt x="9905697" y="1843946"/>
                </a:lnTo>
                <a:lnTo>
                  <a:pt x="9908492" y="1837111"/>
                </a:lnTo>
                <a:lnTo>
                  <a:pt x="9910488" y="1830600"/>
                </a:lnTo>
                <a:lnTo>
                  <a:pt x="9912484" y="1824090"/>
                </a:lnTo>
                <a:lnTo>
                  <a:pt x="9914080" y="1817581"/>
                </a:lnTo>
                <a:lnTo>
                  <a:pt x="9916476" y="1804235"/>
                </a:lnTo>
                <a:lnTo>
                  <a:pt x="9918072" y="1790890"/>
                </a:lnTo>
                <a:lnTo>
                  <a:pt x="9919270" y="1777219"/>
                </a:lnTo>
                <a:lnTo>
                  <a:pt x="9920068" y="1763548"/>
                </a:lnTo>
                <a:lnTo>
                  <a:pt x="9920466" y="1749877"/>
                </a:lnTo>
                <a:lnTo>
                  <a:pt x="9921264" y="1722535"/>
                </a:lnTo>
                <a:lnTo>
                  <a:pt x="9921664" y="1708865"/>
                </a:lnTo>
                <a:lnTo>
                  <a:pt x="9922862" y="1695193"/>
                </a:lnTo>
                <a:lnTo>
                  <a:pt x="9925256" y="1681849"/>
                </a:lnTo>
                <a:lnTo>
                  <a:pt x="9927653" y="1668503"/>
                </a:lnTo>
                <a:lnTo>
                  <a:pt x="9932841" y="1644741"/>
                </a:lnTo>
                <a:lnTo>
                  <a:pt x="9936833" y="1621305"/>
                </a:lnTo>
                <a:lnTo>
                  <a:pt x="9940825" y="1597545"/>
                </a:lnTo>
                <a:lnTo>
                  <a:pt x="9944417" y="1574109"/>
                </a:lnTo>
                <a:lnTo>
                  <a:pt x="9947212" y="1550347"/>
                </a:lnTo>
                <a:lnTo>
                  <a:pt x="9950404" y="1526585"/>
                </a:lnTo>
                <a:lnTo>
                  <a:pt x="9956392" y="1478737"/>
                </a:lnTo>
                <a:lnTo>
                  <a:pt x="9959186" y="1454976"/>
                </a:lnTo>
                <a:lnTo>
                  <a:pt x="9962380" y="1431215"/>
                </a:lnTo>
                <a:lnTo>
                  <a:pt x="9965573" y="1407454"/>
                </a:lnTo>
                <a:lnTo>
                  <a:pt x="9969565" y="1383692"/>
                </a:lnTo>
                <a:lnTo>
                  <a:pt x="9973955" y="1360256"/>
                </a:lnTo>
                <a:lnTo>
                  <a:pt x="9979145" y="1336820"/>
                </a:lnTo>
                <a:lnTo>
                  <a:pt x="9984734" y="1313059"/>
                </a:lnTo>
                <a:lnTo>
                  <a:pt x="9991918" y="1289623"/>
                </a:lnTo>
                <a:lnTo>
                  <a:pt x="10105284" y="654902"/>
                </a:lnTo>
                <a:lnTo>
                  <a:pt x="10107678" y="641557"/>
                </a:lnTo>
                <a:lnTo>
                  <a:pt x="10110472" y="627886"/>
                </a:lnTo>
                <a:lnTo>
                  <a:pt x="10114066" y="614541"/>
                </a:lnTo>
                <a:lnTo>
                  <a:pt x="10118457" y="601195"/>
                </a:lnTo>
                <a:lnTo>
                  <a:pt x="10123645" y="588500"/>
                </a:lnTo>
                <a:lnTo>
                  <a:pt x="10128435" y="575480"/>
                </a:lnTo>
                <a:lnTo>
                  <a:pt x="10134023" y="562787"/>
                </a:lnTo>
                <a:lnTo>
                  <a:pt x="10139612" y="549767"/>
                </a:lnTo>
                <a:lnTo>
                  <a:pt x="10151188" y="524377"/>
                </a:lnTo>
                <a:lnTo>
                  <a:pt x="10163163" y="498989"/>
                </a:lnTo>
                <a:lnTo>
                  <a:pt x="10168353" y="485969"/>
                </a:lnTo>
                <a:lnTo>
                  <a:pt x="10173541" y="473274"/>
                </a:lnTo>
                <a:lnTo>
                  <a:pt x="10178332" y="459928"/>
                </a:lnTo>
                <a:lnTo>
                  <a:pt x="10182724" y="446909"/>
                </a:lnTo>
                <a:lnTo>
                  <a:pt x="10185118" y="441375"/>
                </a:lnTo>
                <a:lnTo>
                  <a:pt x="10187512" y="436168"/>
                </a:lnTo>
                <a:lnTo>
                  <a:pt x="10191106" y="431285"/>
                </a:lnTo>
                <a:lnTo>
                  <a:pt x="10193102" y="429006"/>
                </a:lnTo>
                <a:lnTo>
                  <a:pt x="10195096" y="427054"/>
                </a:lnTo>
                <a:lnTo>
                  <a:pt x="10197493" y="425101"/>
                </a:lnTo>
                <a:lnTo>
                  <a:pt x="10199887" y="423473"/>
                </a:lnTo>
                <a:lnTo>
                  <a:pt x="10202681" y="422171"/>
                </a:lnTo>
                <a:lnTo>
                  <a:pt x="10205475" y="420869"/>
                </a:lnTo>
                <a:lnTo>
                  <a:pt x="10208669" y="419893"/>
                </a:lnTo>
                <a:lnTo>
                  <a:pt x="10211863" y="419242"/>
                </a:lnTo>
                <a:lnTo>
                  <a:pt x="10215456" y="418916"/>
                </a:lnTo>
                <a:lnTo>
                  <a:pt x="10219846" y="418916"/>
                </a:lnTo>
                <a:lnTo>
                  <a:pt x="10237809" y="419242"/>
                </a:lnTo>
                <a:lnTo>
                  <a:pt x="10256172" y="419242"/>
                </a:lnTo>
                <a:lnTo>
                  <a:pt x="10274533" y="418916"/>
                </a:lnTo>
                <a:lnTo>
                  <a:pt x="10293294" y="418266"/>
                </a:lnTo>
                <a:lnTo>
                  <a:pt x="10311655" y="417615"/>
                </a:lnTo>
                <a:lnTo>
                  <a:pt x="10330416" y="416963"/>
                </a:lnTo>
                <a:lnTo>
                  <a:pt x="10348778" y="416963"/>
                </a:lnTo>
                <a:lnTo>
                  <a:pt x="10367139" y="417289"/>
                </a:lnTo>
                <a:lnTo>
                  <a:pt x="10385502" y="418266"/>
                </a:lnTo>
                <a:lnTo>
                  <a:pt x="10394285" y="418916"/>
                </a:lnTo>
                <a:lnTo>
                  <a:pt x="10403067" y="419893"/>
                </a:lnTo>
                <a:lnTo>
                  <a:pt x="10411848" y="421195"/>
                </a:lnTo>
                <a:lnTo>
                  <a:pt x="10421028" y="422822"/>
                </a:lnTo>
                <a:lnTo>
                  <a:pt x="10429811" y="424449"/>
                </a:lnTo>
                <a:lnTo>
                  <a:pt x="10438593" y="426729"/>
                </a:lnTo>
                <a:lnTo>
                  <a:pt x="10447374" y="429006"/>
                </a:lnTo>
                <a:lnTo>
                  <a:pt x="10456156" y="431936"/>
                </a:lnTo>
                <a:lnTo>
                  <a:pt x="10464538" y="434865"/>
                </a:lnTo>
                <a:lnTo>
                  <a:pt x="10472921" y="438445"/>
                </a:lnTo>
                <a:lnTo>
                  <a:pt x="10481703" y="442352"/>
                </a:lnTo>
                <a:lnTo>
                  <a:pt x="10489686" y="446909"/>
                </a:lnTo>
                <a:lnTo>
                  <a:pt x="10497670" y="451792"/>
                </a:lnTo>
                <a:lnTo>
                  <a:pt x="10505653" y="456999"/>
                </a:lnTo>
                <a:lnTo>
                  <a:pt x="10520821" y="468718"/>
                </a:lnTo>
                <a:lnTo>
                  <a:pt x="10527210" y="473600"/>
                </a:lnTo>
                <a:lnTo>
                  <a:pt x="10530002" y="475227"/>
                </a:lnTo>
                <a:lnTo>
                  <a:pt x="10540780" y="466764"/>
                </a:lnTo>
                <a:lnTo>
                  <a:pt x="10545971" y="463510"/>
                </a:lnTo>
                <a:lnTo>
                  <a:pt x="10550759" y="460906"/>
                </a:lnTo>
                <a:lnTo>
                  <a:pt x="10554751" y="458301"/>
                </a:lnTo>
                <a:lnTo>
                  <a:pt x="10558743" y="456674"/>
                </a:lnTo>
                <a:lnTo>
                  <a:pt x="10562336" y="455047"/>
                </a:lnTo>
                <a:lnTo>
                  <a:pt x="10565928" y="454070"/>
                </a:lnTo>
                <a:lnTo>
                  <a:pt x="10568722" y="453419"/>
                </a:lnTo>
                <a:lnTo>
                  <a:pt x="10571516" y="453093"/>
                </a:lnTo>
                <a:lnTo>
                  <a:pt x="10574310" y="453093"/>
                </a:lnTo>
                <a:lnTo>
                  <a:pt x="10576306" y="453419"/>
                </a:lnTo>
                <a:lnTo>
                  <a:pt x="10578700" y="454396"/>
                </a:lnTo>
                <a:lnTo>
                  <a:pt x="10580698" y="455372"/>
                </a:lnTo>
                <a:lnTo>
                  <a:pt x="10582295" y="456674"/>
                </a:lnTo>
                <a:lnTo>
                  <a:pt x="10583891" y="458301"/>
                </a:lnTo>
                <a:lnTo>
                  <a:pt x="10585089" y="459928"/>
                </a:lnTo>
                <a:lnTo>
                  <a:pt x="10586285" y="462208"/>
                </a:lnTo>
                <a:lnTo>
                  <a:pt x="10587883" y="466764"/>
                </a:lnTo>
                <a:lnTo>
                  <a:pt x="10589479" y="472297"/>
                </a:lnTo>
                <a:lnTo>
                  <a:pt x="10590277" y="478157"/>
                </a:lnTo>
                <a:lnTo>
                  <a:pt x="10591475" y="491177"/>
                </a:lnTo>
                <a:lnTo>
                  <a:pt x="10592273" y="504523"/>
                </a:lnTo>
                <a:lnTo>
                  <a:pt x="10608240" y="514287"/>
                </a:lnTo>
                <a:lnTo>
                  <a:pt x="10616224" y="519170"/>
                </a:lnTo>
                <a:lnTo>
                  <a:pt x="10623807" y="524377"/>
                </a:lnTo>
                <a:lnTo>
                  <a:pt x="10631391" y="529585"/>
                </a:lnTo>
                <a:lnTo>
                  <a:pt x="10638177" y="535119"/>
                </a:lnTo>
                <a:lnTo>
                  <a:pt x="10644964" y="540653"/>
                </a:lnTo>
                <a:lnTo>
                  <a:pt x="10650552" y="546511"/>
                </a:lnTo>
                <a:lnTo>
                  <a:pt x="10655342" y="553021"/>
                </a:lnTo>
                <a:lnTo>
                  <a:pt x="10657736" y="556277"/>
                </a:lnTo>
                <a:lnTo>
                  <a:pt x="10659733" y="559531"/>
                </a:lnTo>
                <a:lnTo>
                  <a:pt x="10661331" y="562787"/>
                </a:lnTo>
                <a:lnTo>
                  <a:pt x="10662927" y="566367"/>
                </a:lnTo>
                <a:lnTo>
                  <a:pt x="10664125" y="569947"/>
                </a:lnTo>
                <a:lnTo>
                  <a:pt x="10665321" y="573853"/>
                </a:lnTo>
                <a:lnTo>
                  <a:pt x="10665721" y="577760"/>
                </a:lnTo>
                <a:lnTo>
                  <a:pt x="10666121" y="581990"/>
                </a:lnTo>
                <a:lnTo>
                  <a:pt x="10666519" y="586223"/>
                </a:lnTo>
                <a:lnTo>
                  <a:pt x="10666121" y="590453"/>
                </a:lnTo>
                <a:lnTo>
                  <a:pt x="10665721" y="594685"/>
                </a:lnTo>
                <a:lnTo>
                  <a:pt x="10664923" y="599242"/>
                </a:lnTo>
                <a:lnTo>
                  <a:pt x="10663725" y="604125"/>
                </a:lnTo>
                <a:lnTo>
                  <a:pt x="10662129" y="609332"/>
                </a:lnTo>
                <a:lnTo>
                  <a:pt x="10667317" y="662389"/>
                </a:lnTo>
                <a:lnTo>
                  <a:pt x="10673305" y="703727"/>
                </a:lnTo>
                <a:lnTo>
                  <a:pt x="10676497" y="724559"/>
                </a:lnTo>
                <a:lnTo>
                  <a:pt x="10678894" y="745391"/>
                </a:lnTo>
                <a:lnTo>
                  <a:pt x="10681290" y="765897"/>
                </a:lnTo>
                <a:lnTo>
                  <a:pt x="10682886" y="786729"/>
                </a:lnTo>
                <a:lnTo>
                  <a:pt x="10684482" y="807561"/>
                </a:lnTo>
                <a:lnTo>
                  <a:pt x="10685680" y="828392"/>
                </a:lnTo>
                <a:lnTo>
                  <a:pt x="10686078" y="849224"/>
                </a:lnTo>
                <a:lnTo>
                  <a:pt x="10686478" y="869731"/>
                </a:lnTo>
                <a:lnTo>
                  <a:pt x="10686078" y="890563"/>
                </a:lnTo>
                <a:lnTo>
                  <a:pt x="10684882" y="911394"/>
                </a:lnTo>
                <a:lnTo>
                  <a:pt x="10683284" y="932226"/>
                </a:lnTo>
                <a:lnTo>
                  <a:pt x="10680890" y="952732"/>
                </a:lnTo>
                <a:lnTo>
                  <a:pt x="10677698" y="973564"/>
                </a:lnTo>
                <a:lnTo>
                  <a:pt x="10673305" y="994397"/>
                </a:lnTo>
                <a:lnTo>
                  <a:pt x="10672905" y="997000"/>
                </a:lnTo>
                <a:lnTo>
                  <a:pt x="10672905" y="999279"/>
                </a:lnTo>
                <a:lnTo>
                  <a:pt x="10672905" y="1001883"/>
                </a:lnTo>
                <a:lnTo>
                  <a:pt x="10673305" y="1004162"/>
                </a:lnTo>
                <a:lnTo>
                  <a:pt x="10675301" y="1009044"/>
                </a:lnTo>
                <a:lnTo>
                  <a:pt x="10677297" y="1013601"/>
                </a:lnTo>
                <a:lnTo>
                  <a:pt x="10679692" y="1017832"/>
                </a:lnTo>
                <a:lnTo>
                  <a:pt x="10682486" y="1022064"/>
                </a:lnTo>
                <a:lnTo>
                  <a:pt x="10688074" y="1030527"/>
                </a:lnTo>
                <a:lnTo>
                  <a:pt x="10690470" y="1034758"/>
                </a:lnTo>
                <a:lnTo>
                  <a:pt x="10692466" y="1039315"/>
                </a:lnTo>
                <a:lnTo>
                  <a:pt x="10694062" y="1043547"/>
                </a:lnTo>
                <a:lnTo>
                  <a:pt x="10694460" y="1047778"/>
                </a:lnTo>
                <a:lnTo>
                  <a:pt x="10694460" y="1050057"/>
                </a:lnTo>
                <a:lnTo>
                  <a:pt x="10694062" y="1052334"/>
                </a:lnTo>
                <a:lnTo>
                  <a:pt x="10693264" y="1054614"/>
                </a:lnTo>
                <a:lnTo>
                  <a:pt x="10692466" y="1056892"/>
                </a:lnTo>
                <a:lnTo>
                  <a:pt x="10691268" y="1059171"/>
                </a:lnTo>
                <a:lnTo>
                  <a:pt x="10689672" y="1061450"/>
                </a:lnTo>
                <a:lnTo>
                  <a:pt x="10687276" y="1064379"/>
                </a:lnTo>
                <a:lnTo>
                  <a:pt x="10684882" y="1066657"/>
                </a:lnTo>
                <a:lnTo>
                  <a:pt x="10686478" y="1069260"/>
                </a:lnTo>
                <a:lnTo>
                  <a:pt x="10687676" y="1071865"/>
                </a:lnTo>
                <a:lnTo>
                  <a:pt x="10688474" y="1074469"/>
                </a:lnTo>
                <a:lnTo>
                  <a:pt x="10688874" y="1077073"/>
                </a:lnTo>
                <a:lnTo>
                  <a:pt x="10689272" y="1081955"/>
                </a:lnTo>
                <a:lnTo>
                  <a:pt x="10688874" y="1086838"/>
                </a:lnTo>
                <a:lnTo>
                  <a:pt x="10691268" y="1100509"/>
                </a:lnTo>
                <a:lnTo>
                  <a:pt x="10692864" y="1113854"/>
                </a:lnTo>
                <a:lnTo>
                  <a:pt x="10694460" y="1127525"/>
                </a:lnTo>
                <a:lnTo>
                  <a:pt x="10695258" y="1141197"/>
                </a:lnTo>
                <a:lnTo>
                  <a:pt x="10696058" y="1154867"/>
                </a:lnTo>
                <a:lnTo>
                  <a:pt x="10696458" y="1168212"/>
                </a:lnTo>
                <a:lnTo>
                  <a:pt x="10696458" y="1195554"/>
                </a:lnTo>
                <a:lnTo>
                  <a:pt x="10696058" y="1250238"/>
                </a:lnTo>
                <a:lnTo>
                  <a:pt x="10696458" y="1277580"/>
                </a:lnTo>
                <a:lnTo>
                  <a:pt x="10696856" y="1290925"/>
                </a:lnTo>
                <a:lnTo>
                  <a:pt x="10697257" y="1304596"/>
                </a:lnTo>
                <a:lnTo>
                  <a:pt x="10697257" y="1319569"/>
                </a:lnTo>
                <a:lnTo>
                  <a:pt x="10698453" y="1386297"/>
                </a:lnTo>
                <a:lnTo>
                  <a:pt x="10699651" y="1419496"/>
                </a:lnTo>
                <a:lnTo>
                  <a:pt x="10700449" y="1435772"/>
                </a:lnTo>
                <a:lnTo>
                  <a:pt x="10701247" y="1452372"/>
                </a:lnTo>
                <a:lnTo>
                  <a:pt x="10701647" y="1458232"/>
                </a:lnTo>
                <a:lnTo>
                  <a:pt x="10701647" y="1463765"/>
                </a:lnTo>
                <a:lnTo>
                  <a:pt x="10701247" y="1469624"/>
                </a:lnTo>
                <a:lnTo>
                  <a:pt x="10700449" y="1474506"/>
                </a:lnTo>
                <a:lnTo>
                  <a:pt x="10699251" y="1479063"/>
                </a:lnTo>
                <a:lnTo>
                  <a:pt x="10697655" y="1483294"/>
                </a:lnTo>
                <a:lnTo>
                  <a:pt x="10695258" y="1487201"/>
                </a:lnTo>
                <a:lnTo>
                  <a:pt x="10692864" y="1490455"/>
                </a:lnTo>
                <a:lnTo>
                  <a:pt x="10689272" y="1494037"/>
                </a:lnTo>
                <a:lnTo>
                  <a:pt x="10685680" y="1496640"/>
                </a:lnTo>
                <a:lnTo>
                  <a:pt x="10681290" y="1498918"/>
                </a:lnTo>
                <a:lnTo>
                  <a:pt x="10676099" y="1500546"/>
                </a:lnTo>
                <a:lnTo>
                  <a:pt x="10670113" y="1501848"/>
                </a:lnTo>
                <a:lnTo>
                  <a:pt x="10663327" y="1502825"/>
                </a:lnTo>
                <a:lnTo>
                  <a:pt x="10656140" y="1503150"/>
                </a:lnTo>
                <a:lnTo>
                  <a:pt x="10648158" y="1502825"/>
                </a:lnTo>
                <a:lnTo>
                  <a:pt x="10664125" y="1510962"/>
                </a:lnTo>
                <a:lnTo>
                  <a:pt x="10669713" y="1511287"/>
                </a:lnTo>
                <a:lnTo>
                  <a:pt x="10674901" y="1511613"/>
                </a:lnTo>
                <a:lnTo>
                  <a:pt x="10679294" y="1512264"/>
                </a:lnTo>
                <a:lnTo>
                  <a:pt x="10683284" y="1512915"/>
                </a:lnTo>
                <a:lnTo>
                  <a:pt x="10686878" y="1513891"/>
                </a:lnTo>
                <a:lnTo>
                  <a:pt x="10690070" y="1514868"/>
                </a:lnTo>
                <a:lnTo>
                  <a:pt x="10692466" y="1516170"/>
                </a:lnTo>
                <a:lnTo>
                  <a:pt x="10694860" y="1517798"/>
                </a:lnTo>
                <a:lnTo>
                  <a:pt x="10696458" y="1519425"/>
                </a:lnTo>
                <a:lnTo>
                  <a:pt x="10698055" y="1521378"/>
                </a:lnTo>
                <a:lnTo>
                  <a:pt x="10699251" y="1523006"/>
                </a:lnTo>
                <a:lnTo>
                  <a:pt x="10700449" y="1524959"/>
                </a:lnTo>
                <a:lnTo>
                  <a:pt x="10700849" y="1526912"/>
                </a:lnTo>
                <a:lnTo>
                  <a:pt x="10701247" y="1529189"/>
                </a:lnTo>
                <a:lnTo>
                  <a:pt x="10701647" y="1533422"/>
                </a:lnTo>
                <a:lnTo>
                  <a:pt x="10701247" y="1538304"/>
                </a:lnTo>
                <a:lnTo>
                  <a:pt x="10700449" y="1542861"/>
                </a:lnTo>
                <a:lnTo>
                  <a:pt x="10698453" y="1553277"/>
                </a:lnTo>
                <a:lnTo>
                  <a:pt x="10697655" y="1557834"/>
                </a:lnTo>
                <a:lnTo>
                  <a:pt x="10697257" y="1562716"/>
                </a:lnTo>
                <a:lnTo>
                  <a:pt x="10697655" y="1566948"/>
                </a:lnTo>
                <a:lnTo>
                  <a:pt x="10698055" y="1569226"/>
                </a:lnTo>
                <a:lnTo>
                  <a:pt x="10698453" y="1571179"/>
                </a:lnTo>
                <a:lnTo>
                  <a:pt x="10701647" y="1600799"/>
                </a:lnTo>
                <a:lnTo>
                  <a:pt x="10706437" y="1596243"/>
                </a:lnTo>
                <a:lnTo>
                  <a:pt x="10711625" y="1592011"/>
                </a:lnTo>
                <a:lnTo>
                  <a:pt x="10715617" y="1587453"/>
                </a:lnTo>
                <a:lnTo>
                  <a:pt x="10719210" y="1582897"/>
                </a:lnTo>
                <a:lnTo>
                  <a:pt x="10722804" y="1578340"/>
                </a:lnTo>
                <a:lnTo>
                  <a:pt x="10725996" y="1573458"/>
                </a:lnTo>
                <a:lnTo>
                  <a:pt x="10728790" y="1568250"/>
                </a:lnTo>
                <a:lnTo>
                  <a:pt x="10731186" y="1563367"/>
                </a:lnTo>
                <a:lnTo>
                  <a:pt x="10733580" y="1558484"/>
                </a:lnTo>
                <a:lnTo>
                  <a:pt x="10735577" y="1553277"/>
                </a:lnTo>
                <a:lnTo>
                  <a:pt x="10739169" y="1542861"/>
                </a:lnTo>
                <a:lnTo>
                  <a:pt x="10742363" y="1532119"/>
                </a:lnTo>
                <a:lnTo>
                  <a:pt x="10745157" y="1521703"/>
                </a:lnTo>
                <a:lnTo>
                  <a:pt x="10749547" y="1499895"/>
                </a:lnTo>
                <a:lnTo>
                  <a:pt x="10751941" y="1489154"/>
                </a:lnTo>
                <a:lnTo>
                  <a:pt x="10754735" y="1478412"/>
                </a:lnTo>
                <a:lnTo>
                  <a:pt x="10757930" y="1467996"/>
                </a:lnTo>
                <a:lnTo>
                  <a:pt x="10761922" y="1457580"/>
                </a:lnTo>
                <a:lnTo>
                  <a:pt x="10764316" y="1452698"/>
                </a:lnTo>
                <a:lnTo>
                  <a:pt x="10767110" y="1447815"/>
                </a:lnTo>
                <a:lnTo>
                  <a:pt x="10769904" y="1442932"/>
                </a:lnTo>
                <a:lnTo>
                  <a:pt x="10773496" y="1437725"/>
                </a:lnTo>
                <a:lnTo>
                  <a:pt x="10774695" y="1431540"/>
                </a:lnTo>
                <a:lnTo>
                  <a:pt x="10776293" y="1425356"/>
                </a:lnTo>
                <a:lnTo>
                  <a:pt x="10778287" y="1419171"/>
                </a:lnTo>
                <a:lnTo>
                  <a:pt x="10780683" y="1413312"/>
                </a:lnTo>
                <a:lnTo>
                  <a:pt x="10783077" y="1407127"/>
                </a:lnTo>
                <a:lnTo>
                  <a:pt x="10785871" y="1401595"/>
                </a:lnTo>
                <a:lnTo>
                  <a:pt x="10789065" y="1396061"/>
                </a:lnTo>
                <a:lnTo>
                  <a:pt x="10792257" y="1390528"/>
                </a:lnTo>
                <a:lnTo>
                  <a:pt x="10795852" y="1384994"/>
                </a:lnTo>
                <a:lnTo>
                  <a:pt x="10799444" y="1379461"/>
                </a:lnTo>
                <a:lnTo>
                  <a:pt x="10808224" y="1369045"/>
                </a:lnTo>
                <a:lnTo>
                  <a:pt x="10817007" y="1358955"/>
                </a:lnTo>
                <a:lnTo>
                  <a:pt x="10826587" y="1348863"/>
                </a:lnTo>
                <a:lnTo>
                  <a:pt x="10831777" y="1346585"/>
                </a:lnTo>
                <a:lnTo>
                  <a:pt x="10836566" y="1344633"/>
                </a:lnTo>
                <a:lnTo>
                  <a:pt x="10842154" y="1343005"/>
                </a:lnTo>
                <a:lnTo>
                  <a:pt x="10847344" y="1341703"/>
                </a:lnTo>
                <a:lnTo>
                  <a:pt x="10852533" y="1340726"/>
                </a:lnTo>
                <a:lnTo>
                  <a:pt x="10857323" y="1339749"/>
                </a:lnTo>
                <a:lnTo>
                  <a:pt x="10862513" y="1339099"/>
                </a:lnTo>
                <a:lnTo>
                  <a:pt x="10867701" y="1338773"/>
                </a:lnTo>
                <a:lnTo>
                  <a:pt x="10878080" y="1338448"/>
                </a:lnTo>
                <a:lnTo>
                  <a:pt x="10888060" y="1338773"/>
                </a:lnTo>
                <a:lnTo>
                  <a:pt x="10898039" y="1339749"/>
                </a:lnTo>
                <a:lnTo>
                  <a:pt x="10908417" y="1340726"/>
                </a:lnTo>
                <a:lnTo>
                  <a:pt x="10918398" y="1342354"/>
                </a:lnTo>
                <a:lnTo>
                  <a:pt x="10928775" y="1344307"/>
                </a:lnTo>
                <a:lnTo>
                  <a:pt x="10949134" y="1347887"/>
                </a:lnTo>
                <a:lnTo>
                  <a:pt x="10959112" y="1349515"/>
                </a:lnTo>
                <a:lnTo>
                  <a:pt x="10969491" y="1350817"/>
                </a:lnTo>
                <a:lnTo>
                  <a:pt x="10979471" y="1351793"/>
                </a:lnTo>
                <a:lnTo>
                  <a:pt x="10989850" y="1352119"/>
                </a:lnTo>
                <a:lnTo>
                  <a:pt x="11000228" y="1351142"/>
                </a:lnTo>
                <a:lnTo>
                  <a:pt x="11011005" y="1350492"/>
                </a:lnTo>
                <a:lnTo>
                  <a:pt x="11021781" y="1350492"/>
                </a:lnTo>
                <a:lnTo>
                  <a:pt x="11032560" y="1350817"/>
                </a:lnTo>
                <a:lnTo>
                  <a:pt x="11044136" y="1351793"/>
                </a:lnTo>
                <a:lnTo>
                  <a:pt x="11055313" y="1353096"/>
                </a:lnTo>
                <a:lnTo>
                  <a:pt x="11066090" y="1354722"/>
                </a:lnTo>
                <a:lnTo>
                  <a:pt x="11077666" y="1357002"/>
                </a:lnTo>
                <a:lnTo>
                  <a:pt x="11088843" y="1359931"/>
                </a:lnTo>
                <a:lnTo>
                  <a:pt x="11100419" y="1362860"/>
                </a:lnTo>
                <a:lnTo>
                  <a:pt x="11111196" y="1366115"/>
                </a:lnTo>
                <a:lnTo>
                  <a:pt x="11121975" y="1369695"/>
                </a:lnTo>
                <a:lnTo>
                  <a:pt x="11133151" y="1373601"/>
                </a:lnTo>
                <a:lnTo>
                  <a:pt x="11143930" y="1377833"/>
                </a:lnTo>
                <a:lnTo>
                  <a:pt x="11154308" y="1382390"/>
                </a:lnTo>
                <a:lnTo>
                  <a:pt x="11164287" y="1387924"/>
                </a:lnTo>
                <a:lnTo>
                  <a:pt x="11174665" y="1393132"/>
                </a:lnTo>
                <a:lnTo>
                  <a:pt x="11184646" y="1398340"/>
                </a:lnTo>
                <a:lnTo>
                  <a:pt x="11194224" y="1404198"/>
                </a:lnTo>
                <a:lnTo>
                  <a:pt x="11203407" y="1410057"/>
                </a:lnTo>
                <a:lnTo>
                  <a:pt x="11212587" y="1416567"/>
                </a:lnTo>
                <a:lnTo>
                  <a:pt x="11220970" y="1423078"/>
                </a:lnTo>
                <a:lnTo>
                  <a:pt x="11228952" y="1429588"/>
                </a:lnTo>
                <a:lnTo>
                  <a:pt x="11236936" y="1436423"/>
                </a:lnTo>
                <a:lnTo>
                  <a:pt x="11244121" y="1443909"/>
                </a:lnTo>
                <a:lnTo>
                  <a:pt x="11250907" y="1451071"/>
                </a:lnTo>
                <a:lnTo>
                  <a:pt x="11257294" y="1458232"/>
                </a:lnTo>
                <a:lnTo>
                  <a:pt x="11263282" y="1466044"/>
                </a:lnTo>
                <a:lnTo>
                  <a:pt x="11268470" y="1473530"/>
                </a:lnTo>
                <a:lnTo>
                  <a:pt x="11272862" y="1481342"/>
                </a:lnTo>
                <a:lnTo>
                  <a:pt x="11276853" y="1489154"/>
                </a:lnTo>
                <a:lnTo>
                  <a:pt x="11280447" y="1497291"/>
                </a:lnTo>
                <a:lnTo>
                  <a:pt x="11282841" y="1499895"/>
                </a:lnTo>
                <a:lnTo>
                  <a:pt x="11284437" y="1502825"/>
                </a:lnTo>
                <a:lnTo>
                  <a:pt x="11284837" y="1505754"/>
                </a:lnTo>
                <a:lnTo>
                  <a:pt x="11284437" y="1509010"/>
                </a:lnTo>
                <a:lnTo>
                  <a:pt x="11288029" y="1513240"/>
                </a:lnTo>
                <a:lnTo>
                  <a:pt x="11291223" y="1518123"/>
                </a:lnTo>
                <a:lnTo>
                  <a:pt x="11293619" y="1523006"/>
                </a:lnTo>
                <a:lnTo>
                  <a:pt x="11295614" y="1528213"/>
                </a:lnTo>
                <a:lnTo>
                  <a:pt x="11297212" y="1533422"/>
                </a:lnTo>
                <a:lnTo>
                  <a:pt x="11298010" y="1538629"/>
                </a:lnTo>
                <a:lnTo>
                  <a:pt x="11299606" y="1550347"/>
                </a:lnTo>
                <a:lnTo>
                  <a:pt x="11301204" y="1562065"/>
                </a:lnTo>
                <a:lnTo>
                  <a:pt x="11302002" y="1568575"/>
                </a:lnTo>
                <a:lnTo>
                  <a:pt x="11303198" y="1575410"/>
                </a:lnTo>
                <a:lnTo>
                  <a:pt x="11304796" y="1581920"/>
                </a:lnTo>
                <a:lnTo>
                  <a:pt x="11306790" y="1588757"/>
                </a:lnTo>
                <a:lnTo>
                  <a:pt x="11309586" y="1595592"/>
                </a:lnTo>
                <a:lnTo>
                  <a:pt x="11312778" y="1603403"/>
                </a:lnTo>
                <a:lnTo>
                  <a:pt x="11317569" y="1586477"/>
                </a:lnTo>
                <a:lnTo>
                  <a:pt x="11321959" y="1569877"/>
                </a:lnTo>
                <a:lnTo>
                  <a:pt x="11330741" y="1537653"/>
                </a:lnTo>
                <a:lnTo>
                  <a:pt x="11338726" y="1506405"/>
                </a:lnTo>
                <a:lnTo>
                  <a:pt x="11346310" y="1476134"/>
                </a:lnTo>
                <a:lnTo>
                  <a:pt x="11350300" y="1461161"/>
                </a:lnTo>
                <a:lnTo>
                  <a:pt x="11354693" y="1446513"/>
                </a:lnTo>
                <a:lnTo>
                  <a:pt x="11359481" y="1431866"/>
                </a:lnTo>
                <a:lnTo>
                  <a:pt x="11364671" y="1417544"/>
                </a:lnTo>
                <a:lnTo>
                  <a:pt x="11369861" y="1403547"/>
                </a:lnTo>
                <a:lnTo>
                  <a:pt x="11375448" y="1389551"/>
                </a:lnTo>
                <a:lnTo>
                  <a:pt x="11381836" y="1375555"/>
                </a:lnTo>
                <a:lnTo>
                  <a:pt x="11388622" y="1362209"/>
                </a:lnTo>
                <a:lnTo>
                  <a:pt x="11479633" y="1066331"/>
                </a:lnTo>
                <a:lnTo>
                  <a:pt x="11479233" y="1066331"/>
                </a:lnTo>
                <a:lnTo>
                  <a:pt x="11480829" y="1055590"/>
                </a:lnTo>
                <a:lnTo>
                  <a:pt x="11482427" y="1044848"/>
                </a:lnTo>
                <a:lnTo>
                  <a:pt x="11486817" y="1023691"/>
                </a:lnTo>
                <a:lnTo>
                  <a:pt x="11492006" y="1002533"/>
                </a:lnTo>
                <a:lnTo>
                  <a:pt x="11497994" y="982027"/>
                </a:lnTo>
                <a:lnTo>
                  <a:pt x="11504382" y="961521"/>
                </a:lnTo>
                <a:lnTo>
                  <a:pt x="11511567" y="941014"/>
                </a:lnTo>
                <a:lnTo>
                  <a:pt x="11519551" y="920834"/>
                </a:lnTo>
                <a:lnTo>
                  <a:pt x="11528332" y="900978"/>
                </a:lnTo>
                <a:lnTo>
                  <a:pt x="11537112" y="881124"/>
                </a:lnTo>
                <a:lnTo>
                  <a:pt x="11546295" y="861268"/>
                </a:lnTo>
                <a:lnTo>
                  <a:pt x="11556273" y="841413"/>
                </a:lnTo>
                <a:lnTo>
                  <a:pt x="11566254" y="821883"/>
                </a:lnTo>
                <a:lnTo>
                  <a:pt x="11587011" y="782498"/>
                </a:lnTo>
                <a:lnTo>
                  <a:pt x="11608566" y="743763"/>
                </a:lnTo>
                <a:lnTo>
                  <a:pt x="11610562" y="740183"/>
                </a:lnTo>
                <a:lnTo>
                  <a:pt x="11612956" y="736603"/>
                </a:lnTo>
                <a:lnTo>
                  <a:pt x="11615350" y="734324"/>
                </a:lnTo>
                <a:lnTo>
                  <a:pt x="11617348" y="732370"/>
                </a:lnTo>
                <a:lnTo>
                  <a:pt x="11619742" y="730744"/>
                </a:lnTo>
                <a:lnTo>
                  <a:pt x="11622935" y="729767"/>
                </a:lnTo>
                <a:lnTo>
                  <a:pt x="11625331" y="729116"/>
                </a:lnTo>
                <a:lnTo>
                  <a:pt x="11627725" y="728791"/>
                </a:lnTo>
                <a:lnTo>
                  <a:pt x="11630121" y="728465"/>
                </a:lnTo>
                <a:lnTo>
                  <a:pt x="11632915" y="728465"/>
                </a:lnTo>
                <a:lnTo>
                  <a:pt x="11638103" y="729116"/>
                </a:lnTo>
                <a:lnTo>
                  <a:pt x="11644092" y="729767"/>
                </a:lnTo>
                <a:lnTo>
                  <a:pt x="11649680" y="730093"/>
                </a:lnTo>
                <a:lnTo>
                  <a:pt x="11676025" y="729767"/>
                </a:lnTo>
                <a:lnTo>
                  <a:pt x="11701971" y="729116"/>
                </a:lnTo>
                <a:lnTo>
                  <a:pt x="11753863" y="727814"/>
                </a:lnTo>
                <a:lnTo>
                  <a:pt x="11777016" y="726186"/>
                </a:lnTo>
                <a:lnTo>
                  <a:pt x="11788991" y="725210"/>
                </a:lnTo>
                <a:lnTo>
                  <a:pt x="11800568" y="724234"/>
                </a:lnTo>
                <a:lnTo>
                  <a:pt x="11812144" y="723908"/>
                </a:lnTo>
                <a:lnTo>
                  <a:pt x="11823719" y="723908"/>
                </a:lnTo>
                <a:lnTo>
                  <a:pt x="11834497" y="724234"/>
                </a:lnTo>
                <a:lnTo>
                  <a:pt x="11845274" y="725535"/>
                </a:lnTo>
                <a:lnTo>
                  <a:pt x="11850862" y="726186"/>
                </a:lnTo>
                <a:lnTo>
                  <a:pt x="11856051" y="727488"/>
                </a:lnTo>
                <a:lnTo>
                  <a:pt x="11861241" y="728791"/>
                </a:lnTo>
                <a:lnTo>
                  <a:pt x="11866031" y="730093"/>
                </a:lnTo>
                <a:lnTo>
                  <a:pt x="11871219" y="732045"/>
                </a:lnTo>
                <a:lnTo>
                  <a:pt x="11876012" y="733998"/>
                </a:lnTo>
                <a:lnTo>
                  <a:pt x="11880402" y="736277"/>
                </a:lnTo>
                <a:lnTo>
                  <a:pt x="11885192" y="738880"/>
                </a:lnTo>
                <a:lnTo>
                  <a:pt x="11889582" y="742136"/>
                </a:lnTo>
                <a:lnTo>
                  <a:pt x="11893973" y="745391"/>
                </a:lnTo>
                <a:lnTo>
                  <a:pt x="11897965" y="748971"/>
                </a:lnTo>
                <a:lnTo>
                  <a:pt x="11901957" y="752877"/>
                </a:lnTo>
                <a:lnTo>
                  <a:pt x="11905949" y="757109"/>
                </a:lnTo>
                <a:lnTo>
                  <a:pt x="11909541" y="761991"/>
                </a:lnTo>
                <a:lnTo>
                  <a:pt x="11913134" y="767524"/>
                </a:lnTo>
                <a:lnTo>
                  <a:pt x="11916726" y="772732"/>
                </a:lnTo>
                <a:lnTo>
                  <a:pt x="11919920" y="772732"/>
                </a:lnTo>
                <a:lnTo>
                  <a:pt x="11923512" y="772082"/>
                </a:lnTo>
                <a:lnTo>
                  <a:pt x="11926704" y="771431"/>
                </a:lnTo>
                <a:lnTo>
                  <a:pt x="11930298" y="770453"/>
                </a:lnTo>
                <a:lnTo>
                  <a:pt x="11936685" y="768176"/>
                </a:lnTo>
                <a:lnTo>
                  <a:pt x="11943071" y="765246"/>
                </a:lnTo>
                <a:lnTo>
                  <a:pt x="11949857" y="761991"/>
                </a:lnTo>
                <a:lnTo>
                  <a:pt x="11955846" y="758736"/>
                </a:lnTo>
                <a:lnTo>
                  <a:pt x="11962232" y="755481"/>
                </a:lnTo>
                <a:lnTo>
                  <a:pt x="11968618" y="752552"/>
                </a:lnTo>
                <a:lnTo>
                  <a:pt x="11975005" y="749948"/>
                </a:lnTo>
                <a:lnTo>
                  <a:pt x="11981791" y="747669"/>
                </a:lnTo>
                <a:lnTo>
                  <a:pt x="11985383" y="747018"/>
                </a:lnTo>
                <a:lnTo>
                  <a:pt x="11988577" y="746367"/>
                </a:lnTo>
                <a:lnTo>
                  <a:pt x="11992170" y="746042"/>
                </a:lnTo>
                <a:lnTo>
                  <a:pt x="11995362" y="745717"/>
                </a:lnTo>
                <a:lnTo>
                  <a:pt x="11998956" y="746042"/>
                </a:lnTo>
                <a:lnTo>
                  <a:pt x="12002548" y="746367"/>
                </a:lnTo>
                <a:lnTo>
                  <a:pt x="12006140" y="747018"/>
                </a:lnTo>
                <a:lnTo>
                  <a:pt x="12010133" y="747994"/>
                </a:lnTo>
                <a:lnTo>
                  <a:pt x="12014123" y="749296"/>
                </a:lnTo>
                <a:lnTo>
                  <a:pt x="12018115" y="751250"/>
                </a:lnTo>
                <a:lnTo>
                  <a:pt x="12022107" y="753203"/>
                </a:lnTo>
                <a:lnTo>
                  <a:pt x="12026099" y="755806"/>
                </a:lnTo>
                <a:lnTo>
                  <a:pt x="12031688" y="752552"/>
                </a:lnTo>
                <a:lnTo>
                  <a:pt x="12037676" y="749296"/>
                </a:lnTo>
                <a:lnTo>
                  <a:pt x="12040468" y="747669"/>
                </a:lnTo>
                <a:lnTo>
                  <a:pt x="12042864" y="745717"/>
                </a:lnTo>
                <a:lnTo>
                  <a:pt x="12044860" y="743763"/>
                </a:lnTo>
                <a:lnTo>
                  <a:pt x="12046058" y="741810"/>
                </a:lnTo>
                <a:lnTo>
                  <a:pt x="12057235" y="720001"/>
                </a:lnTo>
                <a:lnTo>
                  <a:pt x="12067214" y="701123"/>
                </a:lnTo>
                <a:lnTo>
                  <a:pt x="12075996" y="684522"/>
                </a:lnTo>
                <a:lnTo>
                  <a:pt x="12084776" y="670852"/>
                </a:lnTo>
                <a:lnTo>
                  <a:pt x="12088769" y="664667"/>
                </a:lnTo>
                <a:lnTo>
                  <a:pt x="12092761" y="659133"/>
                </a:lnTo>
                <a:lnTo>
                  <a:pt x="12096753" y="653600"/>
                </a:lnTo>
                <a:lnTo>
                  <a:pt x="12101143" y="649044"/>
                </a:lnTo>
                <a:lnTo>
                  <a:pt x="12105536" y="644812"/>
                </a:lnTo>
                <a:lnTo>
                  <a:pt x="12109926" y="641231"/>
                </a:lnTo>
                <a:lnTo>
                  <a:pt x="12115114" y="637977"/>
                </a:lnTo>
                <a:lnTo>
                  <a:pt x="12119904" y="635048"/>
                </a:lnTo>
                <a:lnTo>
                  <a:pt x="12125095" y="632443"/>
                </a:lnTo>
                <a:lnTo>
                  <a:pt x="12130283" y="629839"/>
                </a:lnTo>
                <a:lnTo>
                  <a:pt x="12136271" y="627886"/>
                </a:lnTo>
                <a:lnTo>
                  <a:pt x="12142257" y="626584"/>
                </a:lnTo>
                <a:lnTo>
                  <a:pt x="12149444" y="625281"/>
                </a:lnTo>
                <a:lnTo>
                  <a:pt x="12156628" y="624305"/>
                </a:lnTo>
                <a:lnTo>
                  <a:pt x="12164213" y="623329"/>
                </a:lnTo>
                <a:lnTo>
                  <a:pt x="12172195" y="623004"/>
                </a:lnTo>
                <a:lnTo>
                  <a:pt x="12181377" y="622678"/>
                </a:lnTo>
                <a:lnTo>
                  <a:pt x="12190558" y="622352"/>
                </a:lnTo>
                <a:lnTo>
                  <a:pt x="12192000" y="622374"/>
                </a:lnTo>
                <a:lnTo>
                  <a:pt x="12192000" y="3242654"/>
                </a:lnTo>
                <a:lnTo>
                  <a:pt x="12192000" y="4286458"/>
                </a:lnTo>
                <a:lnTo>
                  <a:pt x="12192000" y="5446739"/>
                </a:lnTo>
                <a:lnTo>
                  <a:pt x="12191284" y="5447477"/>
                </a:lnTo>
                <a:lnTo>
                  <a:pt x="12188563" y="5450084"/>
                </a:lnTo>
                <a:lnTo>
                  <a:pt x="11779527" y="5450084"/>
                </a:lnTo>
                <a:lnTo>
                  <a:pt x="11776944" y="5448504"/>
                </a:lnTo>
                <a:lnTo>
                  <a:pt x="11773750" y="5446964"/>
                </a:lnTo>
                <a:lnTo>
                  <a:pt x="11770158" y="5445424"/>
                </a:lnTo>
                <a:lnTo>
                  <a:pt x="11766166" y="5444057"/>
                </a:lnTo>
                <a:lnTo>
                  <a:pt x="11757385" y="5441491"/>
                </a:lnTo>
                <a:lnTo>
                  <a:pt x="11748205" y="5438925"/>
                </a:lnTo>
                <a:lnTo>
                  <a:pt x="11738622" y="5436359"/>
                </a:lnTo>
                <a:lnTo>
                  <a:pt x="11729842" y="5433794"/>
                </a:lnTo>
                <a:lnTo>
                  <a:pt x="11725452" y="5432425"/>
                </a:lnTo>
                <a:lnTo>
                  <a:pt x="11721460" y="5430714"/>
                </a:lnTo>
                <a:lnTo>
                  <a:pt x="11717867" y="5429175"/>
                </a:lnTo>
                <a:lnTo>
                  <a:pt x="11714673" y="5427636"/>
                </a:lnTo>
                <a:lnTo>
                  <a:pt x="11712279" y="5425755"/>
                </a:lnTo>
                <a:lnTo>
                  <a:pt x="11709883" y="5423872"/>
                </a:lnTo>
                <a:lnTo>
                  <a:pt x="11708287" y="5421991"/>
                </a:lnTo>
                <a:lnTo>
                  <a:pt x="11707489" y="5419767"/>
                </a:lnTo>
                <a:lnTo>
                  <a:pt x="11707089" y="5417373"/>
                </a:lnTo>
                <a:lnTo>
                  <a:pt x="11707489" y="5414807"/>
                </a:lnTo>
                <a:lnTo>
                  <a:pt x="11708685" y="5412070"/>
                </a:lnTo>
                <a:lnTo>
                  <a:pt x="11711081" y="5409333"/>
                </a:lnTo>
                <a:lnTo>
                  <a:pt x="11705891" y="5398557"/>
                </a:lnTo>
                <a:lnTo>
                  <a:pt x="11701899" y="5387953"/>
                </a:lnTo>
                <a:lnTo>
                  <a:pt x="11697908" y="5377519"/>
                </a:lnTo>
                <a:lnTo>
                  <a:pt x="11694714" y="5366742"/>
                </a:lnTo>
                <a:lnTo>
                  <a:pt x="11692320" y="5356136"/>
                </a:lnTo>
                <a:lnTo>
                  <a:pt x="11691520" y="5350834"/>
                </a:lnTo>
                <a:lnTo>
                  <a:pt x="11691122" y="5345361"/>
                </a:lnTo>
                <a:lnTo>
                  <a:pt x="11690722" y="5340058"/>
                </a:lnTo>
                <a:lnTo>
                  <a:pt x="11690722" y="5334584"/>
                </a:lnTo>
                <a:lnTo>
                  <a:pt x="11691122" y="5329111"/>
                </a:lnTo>
                <a:lnTo>
                  <a:pt x="11691520" y="5323808"/>
                </a:lnTo>
                <a:lnTo>
                  <a:pt x="11688328" y="5312689"/>
                </a:lnTo>
                <a:lnTo>
                  <a:pt x="11685534" y="5301571"/>
                </a:lnTo>
                <a:lnTo>
                  <a:pt x="11683138" y="5290625"/>
                </a:lnTo>
                <a:lnTo>
                  <a:pt x="11681542" y="5279507"/>
                </a:lnTo>
                <a:lnTo>
                  <a:pt x="11679945" y="5268388"/>
                </a:lnTo>
                <a:lnTo>
                  <a:pt x="11678747" y="5257270"/>
                </a:lnTo>
                <a:lnTo>
                  <a:pt x="11678349" y="5246152"/>
                </a:lnTo>
                <a:lnTo>
                  <a:pt x="11677551" y="5235204"/>
                </a:lnTo>
                <a:lnTo>
                  <a:pt x="11676751" y="5212967"/>
                </a:lnTo>
                <a:lnTo>
                  <a:pt x="11676351" y="5190560"/>
                </a:lnTo>
                <a:lnTo>
                  <a:pt x="11675553" y="5168495"/>
                </a:lnTo>
                <a:lnTo>
                  <a:pt x="11674755" y="5157377"/>
                </a:lnTo>
                <a:lnTo>
                  <a:pt x="11673559" y="5146087"/>
                </a:lnTo>
                <a:lnTo>
                  <a:pt x="11656792" y="4918591"/>
                </a:lnTo>
                <a:lnTo>
                  <a:pt x="11638829" y="4918420"/>
                </a:lnTo>
                <a:lnTo>
                  <a:pt x="11630847" y="4933471"/>
                </a:lnTo>
                <a:lnTo>
                  <a:pt x="11622862" y="4948695"/>
                </a:lnTo>
                <a:lnTo>
                  <a:pt x="11615678" y="4963748"/>
                </a:lnTo>
                <a:lnTo>
                  <a:pt x="11608494" y="4978971"/>
                </a:lnTo>
                <a:lnTo>
                  <a:pt x="11580152" y="5039694"/>
                </a:lnTo>
                <a:lnTo>
                  <a:pt x="11572968" y="5054917"/>
                </a:lnTo>
                <a:lnTo>
                  <a:pt x="11565782" y="5069970"/>
                </a:lnTo>
                <a:lnTo>
                  <a:pt x="11557399" y="5085193"/>
                </a:lnTo>
                <a:lnTo>
                  <a:pt x="11549417" y="5100245"/>
                </a:lnTo>
                <a:lnTo>
                  <a:pt x="11541032" y="5115127"/>
                </a:lnTo>
                <a:lnTo>
                  <a:pt x="11531454" y="5130179"/>
                </a:lnTo>
                <a:lnTo>
                  <a:pt x="11521473" y="5145061"/>
                </a:lnTo>
                <a:lnTo>
                  <a:pt x="11511095" y="5159942"/>
                </a:lnTo>
                <a:lnTo>
                  <a:pt x="11512293" y="5166271"/>
                </a:lnTo>
                <a:lnTo>
                  <a:pt x="11512693" y="5172257"/>
                </a:lnTo>
                <a:lnTo>
                  <a:pt x="11512293" y="5178587"/>
                </a:lnTo>
                <a:lnTo>
                  <a:pt x="11510697" y="5184574"/>
                </a:lnTo>
                <a:lnTo>
                  <a:pt x="11508701" y="5190560"/>
                </a:lnTo>
                <a:lnTo>
                  <a:pt x="11505906" y="5196719"/>
                </a:lnTo>
                <a:lnTo>
                  <a:pt x="11501914" y="5202705"/>
                </a:lnTo>
                <a:lnTo>
                  <a:pt x="11496326" y="5208691"/>
                </a:lnTo>
                <a:lnTo>
                  <a:pt x="11496726" y="5210915"/>
                </a:lnTo>
                <a:lnTo>
                  <a:pt x="11496726" y="5213139"/>
                </a:lnTo>
                <a:lnTo>
                  <a:pt x="11496326" y="5215192"/>
                </a:lnTo>
                <a:lnTo>
                  <a:pt x="11495926" y="5217415"/>
                </a:lnTo>
                <a:lnTo>
                  <a:pt x="11494730" y="5219467"/>
                </a:lnTo>
                <a:lnTo>
                  <a:pt x="11493532" y="5221521"/>
                </a:lnTo>
                <a:lnTo>
                  <a:pt x="11491936" y="5223573"/>
                </a:lnTo>
                <a:lnTo>
                  <a:pt x="11490338" y="5225454"/>
                </a:lnTo>
                <a:lnTo>
                  <a:pt x="11486347" y="5229217"/>
                </a:lnTo>
                <a:lnTo>
                  <a:pt x="11481557" y="5232810"/>
                </a:lnTo>
                <a:lnTo>
                  <a:pt x="11476367" y="5236572"/>
                </a:lnTo>
                <a:lnTo>
                  <a:pt x="11471179" y="5240165"/>
                </a:lnTo>
                <a:lnTo>
                  <a:pt x="11465190" y="5243757"/>
                </a:lnTo>
                <a:lnTo>
                  <a:pt x="11460002" y="5247520"/>
                </a:lnTo>
                <a:lnTo>
                  <a:pt x="11455212" y="5251283"/>
                </a:lnTo>
                <a:lnTo>
                  <a:pt x="11450820" y="5255218"/>
                </a:lnTo>
                <a:lnTo>
                  <a:pt x="11447627" y="5259151"/>
                </a:lnTo>
                <a:lnTo>
                  <a:pt x="11446029" y="5261204"/>
                </a:lnTo>
                <a:lnTo>
                  <a:pt x="11444833" y="5263428"/>
                </a:lnTo>
                <a:lnTo>
                  <a:pt x="11444035" y="5265652"/>
                </a:lnTo>
                <a:lnTo>
                  <a:pt x="11443235" y="5267704"/>
                </a:lnTo>
                <a:lnTo>
                  <a:pt x="11443235" y="5270098"/>
                </a:lnTo>
                <a:lnTo>
                  <a:pt x="11443235" y="5272322"/>
                </a:lnTo>
                <a:lnTo>
                  <a:pt x="11443235" y="5274375"/>
                </a:lnTo>
                <a:lnTo>
                  <a:pt x="11442437" y="5276086"/>
                </a:lnTo>
                <a:lnTo>
                  <a:pt x="11440841" y="5277625"/>
                </a:lnTo>
                <a:lnTo>
                  <a:pt x="11438845" y="5278651"/>
                </a:lnTo>
                <a:lnTo>
                  <a:pt x="11436051" y="5279507"/>
                </a:lnTo>
                <a:lnTo>
                  <a:pt x="11432859" y="5279849"/>
                </a:lnTo>
                <a:lnTo>
                  <a:pt x="11429664" y="5280191"/>
                </a:lnTo>
                <a:lnTo>
                  <a:pt x="11425672" y="5280361"/>
                </a:lnTo>
                <a:lnTo>
                  <a:pt x="11421682" y="5280191"/>
                </a:lnTo>
                <a:lnTo>
                  <a:pt x="11417690" y="5280191"/>
                </a:lnTo>
                <a:lnTo>
                  <a:pt x="11409305" y="5279676"/>
                </a:lnTo>
                <a:lnTo>
                  <a:pt x="11400525" y="5279164"/>
                </a:lnTo>
                <a:lnTo>
                  <a:pt x="11392941" y="5278822"/>
                </a:lnTo>
                <a:lnTo>
                  <a:pt x="11342246" y="5278651"/>
                </a:lnTo>
                <a:lnTo>
                  <a:pt x="11291151" y="5278480"/>
                </a:lnTo>
                <a:lnTo>
                  <a:pt x="11188964" y="5278309"/>
                </a:lnTo>
                <a:lnTo>
                  <a:pt x="11191358" y="5283098"/>
                </a:lnTo>
                <a:lnTo>
                  <a:pt x="11191758" y="5285151"/>
                </a:lnTo>
                <a:lnTo>
                  <a:pt x="11192158" y="5287032"/>
                </a:lnTo>
                <a:lnTo>
                  <a:pt x="11192158" y="5288572"/>
                </a:lnTo>
                <a:lnTo>
                  <a:pt x="11192158" y="5290111"/>
                </a:lnTo>
                <a:lnTo>
                  <a:pt x="11191358" y="5291480"/>
                </a:lnTo>
                <a:lnTo>
                  <a:pt x="11190560" y="5292677"/>
                </a:lnTo>
                <a:lnTo>
                  <a:pt x="11189762" y="5293532"/>
                </a:lnTo>
                <a:lnTo>
                  <a:pt x="11188166" y="5294387"/>
                </a:lnTo>
                <a:lnTo>
                  <a:pt x="11186968" y="5295072"/>
                </a:lnTo>
                <a:lnTo>
                  <a:pt x="11185372" y="5295585"/>
                </a:lnTo>
                <a:lnTo>
                  <a:pt x="11183376" y="5295927"/>
                </a:lnTo>
                <a:lnTo>
                  <a:pt x="11181380" y="5296269"/>
                </a:lnTo>
                <a:lnTo>
                  <a:pt x="11179384" y="5296441"/>
                </a:lnTo>
                <a:lnTo>
                  <a:pt x="11176989" y="5296611"/>
                </a:lnTo>
                <a:lnTo>
                  <a:pt x="11171799" y="5296611"/>
                </a:lnTo>
                <a:lnTo>
                  <a:pt x="11166211" y="5296269"/>
                </a:lnTo>
                <a:lnTo>
                  <a:pt x="11160623" y="5295757"/>
                </a:lnTo>
                <a:lnTo>
                  <a:pt x="11155034" y="5295243"/>
                </a:lnTo>
                <a:lnTo>
                  <a:pt x="11143458" y="5294216"/>
                </a:lnTo>
                <a:lnTo>
                  <a:pt x="11137869" y="5293874"/>
                </a:lnTo>
                <a:lnTo>
                  <a:pt x="11132681" y="5293704"/>
                </a:lnTo>
                <a:lnTo>
                  <a:pt x="11118708" y="5294046"/>
                </a:lnTo>
                <a:lnTo>
                  <a:pt x="11104340" y="5294730"/>
                </a:lnTo>
                <a:lnTo>
                  <a:pt x="11089969" y="5295757"/>
                </a:lnTo>
                <a:lnTo>
                  <a:pt x="11075998" y="5296953"/>
                </a:lnTo>
                <a:lnTo>
                  <a:pt x="11047259" y="5299177"/>
                </a:lnTo>
                <a:lnTo>
                  <a:pt x="11032888" y="5300033"/>
                </a:lnTo>
                <a:lnTo>
                  <a:pt x="11018517" y="5300717"/>
                </a:lnTo>
                <a:lnTo>
                  <a:pt x="11011731" y="5300887"/>
                </a:lnTo>
                <a:lnTo>
                  <a:pt x="11004146" y="5301059"/>
                </a:lnTo>
                <a:lnTo>
                  <a:pt x="10997362" y="5301059"/>
                </a:lnTo>
                <a:lnTo>
                  <a:pt x="10990576" y="5300887"/>
                </a:lnTo>
                <a:lnTo>
                  <a:pt x="10983389" y="5300545"/>
                </a:lnTo>
                <a:lnTo>
                  <a:pt x="10976205" y="5300203"/>
                </a:lnTo>
                <a:lnTo>
                  <a:pt x="10969419" y="5299519"/>
                </a:lnTo>
                <a:lnTo>
                  <a:pt x="10962632" y="5298834"/>
                </a:lnTo>
                <a:lnTo>
                  <a:pt x="10955848" y="5297809"/>
                </a:lnTo>
                <a:lnTo>
                  <a:pt x="10949062" y="5296782"/>
                </a:lnTo>
                <a:lnTo>
                  <a:pt x="10942275" y="5295414"/>
                </a:lnTo>
                <a:lnTo>
                  <a:pt x="10935489" y="5293874"/>
                </a:lnTo>
                <a:lnTo>
                  <a:pt x="10928703" y="5291993"/>
                </a:lnTo>
                <a:lnTo>
                  <a:pt x="10922316" y="5289769"/>
                </a:lnTo>
                <a:lnTo>
                  <a:pt x="10915930" y="5287546"/>
                </a:lnTo>
                <a:lnTo>
                  <a:pt x="10909144" y="5284980"/>
                </a:lnTo>
                <a:lnTo>
                  <a:pt x="10880404" y="5275059"/>
                </a:lnTo>
                <a:lnTo>
                  <a:pt x="10872420" y="5276598"/>
                </a:lnTo>
                <a:lnTo>
                  <a:pt x="10864437" y="5277796"/>
                </a:lnTo>
                <a:lnTo>
                  <a:pt x="10857251" y="5278651"/>
                </a:lnTo>
                <a:lnTo>
                  <a:pt x="10849666" y="5279335"/>
                </a:lnTo>
                <a:lnTo>
                  <a:pt x="10842082" y="5279676"/>
                </a:lnTo>
                <a:lnTo>
                  <a:pt x="10835298" y="5280019"/>
                </a:lnTo>
                <a:lnTo>
                  <a:pt x="10828511" y="5280019"/>
                </a:lnTo>
                <a:lnTo>
                  <a:pt x="10821725" y="5279849"/>
                </a:lnTo>
                <a:lnTo>
                  <a:pt x="10815339" y="5279507"/>
                </a:lnTo>
                <a:lnTo>
                  <a:pt x="10808552" y="5278993"/>
                </a:lnTo>
                <a:lnTo>
                  <a:pt x="10802566" y="5278309"/>
                </a:lnTo>
                <a:lnTo>
                  <a:pt x="10796578" y="5277282"/>
                </a:lnTo>
                <a:lnTo>
                  <a:pt x="10790989" y="5275914"/>
                </a:lnTo>
                <a:lnTo>
                  <a:pt x="10785799" y="5274546"/>
                </a:lnTo>
                <a:lnTo>
                  <a:pt x="10780211" y="5273178"/>
                </a:lnTo>
                <a:lnTo>
                  <a:pt x="10775023" y="5271467"/>
                </a:lnTo>
                <a:lnTo>
                  <a:pt x="10770630" y="5269585"/>
                </a:lnTo>
                <a:lnTo>
                  <a:pt x="10766240" y="5267532"/>
                </a:lnTo>
                <a:lnTo>
                  <a:pt x="10761850" y="5265309"/>
                </a:lnTo>
                <a:lnTo>
                  <a:pt x="10758258" y="5262744"/>
                </a:lnTo>
                <a:lnTo>
                  <a:pt x="10754663" y="5260007"/>
                </a:lnTo>
                <a:lnTo>
                  <a:pt x="10751071" y="5257270"/>
                </a:lnTo>
                <a:lnTo>
                  <a:pt x="10747879" y="5254362"/>
                </a:lnTo>
                <a:lnTo>
                  <a:pt x="10745085" y="5251283"/>
                </a:lnTo>
                <a:lnTo>
                  <a:pt x="10742689" y="5247862"/>
                </a:lnTo>
                <a:lnTo>
                  <a:pt x="10740693" y="5244441"/>
                </a:lnTo>
                <a:lnTo>
                  <a:pt x="10738699" y="5241020"/>
                </a:lnTo>
                <a:lnTo>
                  <a:pt x="10737101" y="5237256"/>
                </a:lnTo>
                <a:lnTo>
                  <a:pt x="10736303" y="5233323"/>
                </a:lnTo>
                <a:lnTo>
                  <a:pt x="10735504" y="5229217"/>
                </a:lnTo>
                <a:lnTo>
                  <a:pt x="10735104" y="5225112"/>
                </a:lnTo>
                <a:lnTo>
                  <a:pt x="10735104" y="5220836"/>
                </a:lnTo>
                <a:lnTo>
                  <a:pt x="10732710" y="5217072"/>
                </a:lnTo>
                <a:lnTo>
                  <a:pt x="10730316" y="5213481"/>
                </a:lnTo>
                <a:lnTo>
                  <a:pt x="10728718" y="5209718"/>
                </a:lnTo>
                <a:lnTo>
                  <a:pt x="10727520" y="5206126"/>
                </a:lnTo>
                <a:lnTo>
                  <a:pt x="10727122" y="5202192"/>
                </a:lnTo>
                <a:lnTo>
                  <a:pt x="10727520" y="5198599"/>
                </a:lnTo>
                <a:lnTo>
                  <a:pt x="10727920" y="5196719"/>
                </a:lnTo>
                <a:lnTo>
                  <a:pt x="10728718" y="5194836"/>
                </a:lnTo>
                <a:lnTo>
                  <a:pt x="10729916" y="5192955"/>
                </a:lnTo>
                <a:lnTo>
                  <a:pt x="10731114" y="5190903"/>
                </a:lnTo>
                <a:lnTo>
                  <a:pt x="10727920" y="5187139"/>
                </a:lnTo>
                <a:lnTo>
                  <a:pt x="10725126" y="5183375"/>
                </a:lnTo>
                <a:lnTo>
                  <a:pt x="10723530" y="5179442"/>
                </a:lnTo>
                <a:lnTo>
                  <a:pt x="10722732" y="5177561"/>
                </a:lnTo>
                <a:lnTo>
                  <a:pt x="10722332" y="5175508"/>
                </a:lnTo>
                <a:lnTo>
                  <a:pt x="10721932" y="5173626"/>
                </a:lnTo>
                <a:lnTo>
                  <a:pt x="10722332" y="5171573"/>
                </a:lnTo>
                <a:lnTo>
                  <a:pt x="10722732" y="5169692"/>
                </a:lnTo>
                <a:lnTo>
                  <a:pt x="10723130" y="5167811"/>
                </a:lnTo>
                <a:lnTo>
                  <a:pt x="10724328" y="5165929"/>
                </a:lnTo>
                <a:lnTo>
                  <a:pt x="10725924" y="5163876"/>
                </a:lnTo>
                <a:lnTo>
                  <a:pt x="10727920" y="5161823"/>
                </a:lnTo>
                <a:lnTo>
                  <a:pt x="10730316" y="5159942"/>
                </a:lnTo>
                <a:lnTo>
                  <a:pt x="10711553" y="5113417"/>
                </a:lnTo>
                <a:lnTo>
                  <a:pt x="10702773" y="5113417"/>
                </a:lnTo>
                <a:lnTo>
                  <a:pt x="10693590" y="5113074"/>
                </a:lnTo>
                <a:lnTo>
                  <a:pt x="10621341" y="5237770"/>
                </a:lnTo>
                <a:lnTo>
                  <a:pt x="10614556" y="5247862"/>
                </a:lnTo>
                <a:lnTo>
                  <a:pt x="10608568" y="5258296"/>
                </a:lnTo>
                <a:lnTo>
                  <a:pt x="10596991" y="5278993"/>
                </a:lnTo>
                <a:lnTo>
                  <a:pt x="10585815" y="5299519"/>
                </a:lnTo>
                <a:lnTo>
                  <a:pt x="10573440" y="5320217"/>
                </a:lnTo>
                <a:lnTo>
                  <a:pt x="10567452" y="5330308"/>
                </a:lnTo>
                <a:lnTo>
                  <a:pt x="10560667" y="5340572"/>
                </a:lnTo>
                <a:lnTo>
                  <a:pt x="10553483" y="5350834"/>
                </a:lnTo>
                <a:lnTo>
                  <a:pt x="10545499" y="5360756"/>
                </a:lnTo>
                <a:lnTo>
                  <a:pt x="10537514" y="5370847"/>
                </a:lnTo>
                <a:lnTo>
                  <a:pt x="10528334" y="5380768"/>
                </a:lnTo>
                <a:lnTo>
                  <a:pt x="10518355" y="5390688"/>
                </a:lnTo>
                <a:lnTo>
                  <a:pt x="10507977" y="5400267"/>
                </a:lnTo>
                <a:lnTo>
                  <a:pt x="10505581" y="5405057"/>
                </a:lnTo>
                <a:lnTo>
                  <a:pt x="10502786" y="5409505"/>
                </a:lnTo>
                <a:lnTo>
                  <a:pt x="10499594" y="5413610"/>
                </a:lnTo>
                <a:lnTo>
                  <a:pt x="10496000" y="5417714"/>
                </a:lnTo>
                <a:lnTo>
                  <a:pt x="10492010" y="5421135"/>
                </a:lnTo>
                <a:lnTo>
                  <a:pt x="10487618" y="5424386"/>
                </a:lnTo>
                <a:lnTo>
                  <a:pt x="10484425" y="5425755"/>
                </a:lnTo>
                <a:lnTo>
                  <a:pt x="10481631" y="5427123"/>
                </a:lnTo>
                <a:lnTo>
                  <a:pt x="10478837" y="5428490"/>
                </a:lnTo>
                <a:lnTo>
                  <a:pt x="10476043" y="5429689"/>
                </a:lnTo>
                <a:lnTo>
                  <a:pt x="10472849" y="5430714"/>
                </a:lnTo>
                <a:lnTo>
                  <a:pt x="10469257" y="5431741"/>
                </a:lnTo>
                <a:lnTo>
                  <a:pt x="10466063" y="5432596"/>
                </a:lnTo>
                <a:lnTo>
                  <a:pt x="10462070" y="5433452"/>
                </a:lnTo>
                <a:lnTo>
                  <a:pt x="10458080" y="5433964"/>
                </a:lnTo>
                <a:lnTo>
                  <a:pt x="10453690" y="5434478"/>
                </a:lnTo>
                <a:lnTo>
                  <a:pt x="10449298" y="5434990"/>
                </a:lnTo>
                <a:lnTo>
                  <a:pt x="10444907" y="5435162"/>
                </a:lnTo>
                <a:lnTo>
                  <a:pt x="10440117" y="5435333"/>
                </a:lnTo>
                <a:lnTo>
                  <a:pt x="10434927" y="5435333"/>
                </a:lnTo>
                <a:lnTo>
                  <a:pt x="10429739" y="5435162"/>
                </a:lnTo>
                <a:lnTo>
                  <a:pt x="10424150" y="5434990"/>
                </a:lnTo>
                <a:lnTo>
                  <a:pt x="10418162" y="5434478"/>
                </a:lnTo>
                <a:lnTo>
                  <a:pt x="10412176" y="5433964"/>
                </a:lnTo>
                <a:lnTo>
                  <a:pt x="10405787" y="5433280"/>
                </a:lnTo>
                <a:lnTo>
                  <a:pt x="10399401" y="5432425"/>
                </a:lnTo>
                <a:lnTo>
                  <a:pt x="10394213" y="5431912"/>
                </a:lnTo>
                <a:lnTo>
                  <a:pt x="10389423" y="5431228"/>
                </a:lnTo>
                <a:lnTo>
                  <a:pt x="10383834" y="5430885"/>
                </a:lnTo>
                <a:lnTo>
                  <a:pt x="10378644" y="5430714"/>
                </a:lnTo>
                <a:lnTo>
                  <a:pt x="10367867" y="5430543"/>
                </a:lnTo>
                <a:lnTo>
                  <a:pt x="10357089" y="5430543"/>
                </a:lnTo>
                <a:lnTo>
                  <a:pt x="10334736" y="5431228"/>
                </a:lnTo>
                <a:lnTo>
                  <a:pt x="10323159" y="5431399"/>
                </a:lnTo>
                <a:lnTo>
                  <a:pt x="10312781" y="5431741"/>
                </a:lnTo>
                <a:lnTo>
                  <a:pt x="10299608" y="5432768"/>
                </a:lnTo>
                <a:lnTo>
                  <a:pt x="10286435" y="5433452"/>
                </a:lnTo>
                <a:lnTo>
                  <a:pt x="10274061" y="5433622"/>
                </a:lnTo>
                <a:lnTo>
                  <a:pt x="10262086" y="5433452"/>
                </a:lnTo>
                <a:lnTo>
                  <a:pt x="10249711" y="5432938"/>
                </a:lnTo>
                <a:lnTo>
                  <a:pt x="10238535" y="5432083"/>
                </a:lnTo>
                <a:lnTo>
                  <a:pt x="10227758" y="5430543"/>
                </a:lnTo>
                <a:lnTo>
                  <a:pt x="10216582" y="5428833"/>
                </a:lnTo>
                <a:lnTo>
                  <a:pt x="10206601" y="5426780"/>
                </a:lnTo>
                <a:lnTo>
                  <a:pt x="10196623" y="5424386"/>
                </a:lnTo>
                <a:lnTo>
                  <a:pt x="10187042" y="5421650"/>
                </a:lnTo>
                <a:lnTo>
                  <a:pt x="10177862" y="5418570"/>
                </a:lnTo>
                <a:lnTo>
                  <a:pt x="10169079" y="5414807"/>
                </a:lnTo>
                <a:lnTo>
                  <a:pt x="10160697" y="5411044"/>
                </a:lnTo>
                <a:lnTo>
                  <a:pt x="10151914" y="5406768"/>
                </a:lnTo>
                <a:lnTo>
                  <a:pt x="10144330" y="5401977"/>
                </a:lnTo>
                <a:lnTo>
                  <a:pt x="10138742" y="5405399"/>
                </a:lnTo>
                <a:lnTo>
                  <a:pt x="10132355" y="5408821"/>
                </a:lnTo>
                <a:lnTo>
                  <a:pt x="10125171" y="5412070"/>
                </a:lnTo>
                <a:lnTo>
                  <a:pt x="10121977" y="5413438"/>
                </a:lnTo>
                <a:lnTo>
                  <a:pt x="10118385" y="5414637"/>
                </a:lnTo>
                <a:lnTo>
                  <a:pt x="10114792" y="5415834"/>
                </a:lnTo>
                <a:lnTo>
                  <a:pt x="10111200" y="5416518"/>
                </a:lnTo>
                <a:lnTo>
                  <a:pt x="10107606" y="5417030"/>
                </a:lnTo>
                <a:lnTo>
                  <a:pt x="10104014" y="5417030"/>
                </a:lnTo>
                <a:lnTo>
                  <a:pt x="10102018" y="5417030"/>
                </a:lnTo>
                <a:lnTo>
                  <a:pt x="10100422" y="5416859"/>
                </a:lnTo>
                <a:lnTo>
                  <a:pt x="10098825" y="5416518"/>
                </a:lnTo>
                <a:lnTo>
                  <a:pt x="10096829" y="5416004"/>
                </a:lnTo>
                <a:lnTo>
                  <a:pt x="10094833" y="5415491"/>
                </a:lnTo>
                <a:lnTo>
                  <a:pt x="10093237" y="5414807"/>
                </a:lnTo>
                <a:lnTo>
                  <a:pt x="10090043" y="5413096"/>
                </a:lnTo>
                <a:lnTo>
                  <a:pt x="10086849" y="5411386"/>
                </a:lnTo>
                <a:lnTo>
                  <a:pt x="10083657" y="5409505"/>
                </a:lnTo>
                <a:lnTo>
                  <a:pt x="10076472" y="5406084"/>
                </a:lnTo>
                <a:lnTo>
                  <a:pt x="10068488" y="5402662"/>
                </a:lnTo>
                <a:lnTo>
                  <a:pt x="10059705" y="5399412"/>
                </a:lnTo>
                <a:lnTo>
                  <a:pt x="10042941" y="5392742"/>
                </a:lnTo>
                <a:lnTo>
                  <a:pt x="10034558" y="5389149"/>
                </a:lnTo>
                <a:lnTo>
                  <a:pt x="10026974" y="5385728"/>
                </a:lnTo>
                <a:lnTo>
                  <a:pt x="10023382" y="5383847"/>
                </a:lnTo>
                <a:lnTo>
                  <a:pt x="10020189" y="5381965"/>
                </a:lnTo>
                <a:lnTo>
                  <a:pt x="10017393" y="5380083"/>
                </a:lnTo>
                <a:lnTo>
                  <a:pt x="10014999" y="5378031"/>
                </a:lnTo>
                <a:lnTo>
                  <a:pt x="10012605" y="5375978"/>
                </a:lnTo>
                <a:lnTo>
                  <a:pt x="10011007" y="5373755"/>
                </a:lnTo>
                <a:lnTo>
                  <a:pt x="10009411" y="5371531"/>
                </a:lnTo>
                <a:lnTo>
                  <a:pt x="10008213" y="5369307"/>
                </a:lnTo>
                <a:lnTo>
                  <a:pt x="10007813" y="5366913"/>
                </a:lnTo>
                <a:lnTo>
                  <a:pt x="10007813" y="5364518"/>
                </a:lnTo>
                <a:lnTo>
                  <a:pt x="10008213" y="5361952"/>
                </a:lnTo>
                <a:lnTo>
                  <a:pt x="10009411" y="5359045"/>
                </a:lnTo>
                <a:lnTo>
                  <a:pt x="10011007" y="5356308"/>
                </a:lnTo>
                <a:lnTo>
                  <a:pt x="10013403" y="5353400"/>
                </a:lnTo>
                <a:lnTo>
                  <a:pt x="10016197" y="5350492"/>
                </a:lnTo>
                <a:lnTo>
                  <a:pt x="10019789" y="5347413"/>
                </a:lnTo>
                <a:lnTo>
                  <a:pt x="10016595" y="5344334"/>
                </a:lnTo>
                <a:lnTo>
                  <a:pt x="10013801" y="5341597"/>
                </a:lnTo>
                <a:lnTo>
                  <a:pt x="10011007" y="5338861"/>
                </a:lnTo>
                <a:lnTo>
                  <a:pt x="10008613" y="5336124"/>
                </a:lnTo>
                <a:lnTo>
                  <a:pt x="10004621" y="5330138"/>
                </a:lnTo>
                <a:lnTo>
                  <a:pt x="10001028" y="5324492"/>
                </a:lnTo>
                <a:lnTo>
                  <a:pt x="9998632" y="5318506"/>
                </a:lnTo>
                <a:lnTo>
                  <a:pt x="9995838" y="5312689"/>
                </a:lnTo>
                <a:lnTo>
                  <a:pt x="9994640" y="5306875"/>
                </a:lnTo>
                <a:lnTo>
                  <a:pt x="9993444" y="5300887"/>
                </a:lnTo>
                <a:lnTo>
                  <a:pt x="9991846" y="5288914"/>
                </a:lnTo>
                <a:lnTo>
                  <a:pt x="9990250" y="5277282"/>
                </a:lnTo>
                <a:lnTo>
                  <a:pt x="9989452" y="5271125"/>
                </a:lnTo>
                <a:lnTo>
                  <a:pt x="9988654" y="5265309"/>
                </a:lnTo>
                <a:lnTo>
                  <a:pt x="9987456" y="5259323"/>
                </a:lnTo>
                <a:lnTo>
                  <a:pt x="9985460" y="5253507"/>
                </a:lnTo>
                <a:lnTo>
                  <a:pt x="9963905" y="5252138"/>
                </a:lnTo>
                <a:lnTo>
                  <a:pt x="9948738" y="5253507"/>
                </a:lnTo>
                <a:lnTo>
                  <a:pt x="9933569" y="5254875"/>
                </a:lnTo>
                <a:lnTo>
                  <a:pt x="9918000" y="5255902"/>
                </a:lnTo>
                <a:lnTo>
                  <a:pt x="9902831" y="5256586"/>
                </a:lnTo>
                <a:lnTo>
                  <a:pt x="9894847" y="5256928"/>
                </a:lnTo>
                <a:lnTo>
                  <a:pt x="9887265" y="5256928"/>
                </a:lnTo>
                <a:lnTo>
                  <a:pt x="9879680" y="5256928"/>
                </a:lnTo>
                <a:lnTo>
                  <a:pt x="9872096" y="5256586"/>
                </a:lnTo>
                <a:lnTo>
                  <a:pt x="9864111" y="5256243"/>
                </a:lnTo>
                <a:lnTo>
                  <a:pt x="9856527" y="5255730"/>
                </a:lnTo>
                <a:lnTo>
                  <a:pt x="9848943" y="5254875"/>
                </a:lnTo>
                <a:lnTo>
                  <a:pt x="9840960" y="5253849"/>
                </a:lnTo>
                <a:lnTo>
                  <a:pt x="9836570" y="5254875"/>
                </a:lnTo>
                <a:lnTo>
                  <a:pt x="9831380" y="5255730"/>
                </a:lnTo>
                <a:lnTo>
                  <a:pt x="9826989" y="5256243"/>
                </a:lnTo>
                <a:lnTo>
                  <a:pt x="9822597" y="5256756"/>
                </a:lnTo>
                <a:lnTo>
                  <a:pt x="9817809" y="5256928"/>
                </a:lnTo>
                <a:lnTo>
                  <a:pt x="9813417" y="5257098"/>
                </a:lnTo>
                <a:lnTo>
                  <a:pt x="9809026" y="5257098"/>
                </a:lnTo>
                <a:lnTo>
                  <a:pt x="9804236" y="5256928"/>
                </a:lnTo>
                <a:lnTo>
                  <a:pt x="9795056" y="5256243"/>
                </a:lnTo>
                <a:lnTo>
                  <a:pt x="9785873" y="5255388"/>
                </a:lnTo>
                <a:lnTo>
                  <a:pt x="9767512" y="5253336"/>
                </a:lnTo>
                <a:lnTo>
                  <a:pt x="9749949" y="5252480"/>
                </a:lnTo>
                <a:lnTo>
                  <a:pt x="9732385" y="5251283"/>
                </a:lnTo>
                <a:lnTo>
                  <a:pt x="9723604" y="5250428"/>
                </a:lnTo>
                <a:lnTo>
                  <a:pt x="9715220" y="5249573"/>
                </a:lnTo>
                <a:lnTo>
                  <a:pt x="9707237" y="5248546"/>
                </a:lnTo>
                <a:lnTo>
                  <a:pt x="9698455" y="5247178"/>
                </a:lnTo>
                <a:lnTo>
                  <a:pt x="9690870" y="5245980"/>
                </a:lnTo>
                <a:lnTo>
                  <a:pt x="9682888" y="5244441"/>
                </a:lnTo>
                <a:lnTo>
                  <a:pt x="9675702" y="5242560"/>
                </a:lnTo>
                <a:lnTo>
                  <a:pt x="9667719" y="5240507"/>
                </a:lnTo>
                <a:lnTo>
                  <a:pt x="9660933" y="5238283"/>
                </a:lnTo>
                <a:lnTo>
                  <a:pt x="9654146" y="5235718"/>
                </a:lnTo>
                <a:lnTo>
                  <a:pt x="9648160" y="5232639"/>
                </a:lnTo>
                <a:lnTo>
                  <a:pt x="9642172" y="5229559"/>
                </a:lnTo>
                <a:lnTo>
                  <a:pt x="9640976" y="5229731"/>
                </a:lnTo>
                <a:lnTo>
                  <a:pt x="9639776" y="5229901"/>
                </a:lnTo>
                <a:lnTo>
                  <a:pt x="9638580" y="5229901"/>
                </a:lnTo>
                <a:lnTo>
                  <a:pt x="9636984" y="5229901"/>
                </a:lnTo>
                <a:lnTo>
                  <a:pt x="9634987" y="5229389"/>
                </a:lnTo>
                <a:lnTo>
                  <a:pt x="9632591" y="5228705"/>
                </a:lnTo>
                <a:lnTo>
                  <a:pt x="9630595" y="5227849"/>
                </a:lnTo>
                <a:lnTo>
                  <a:pt x="9628599" y="5226823"/>
                </a:lnTo>
                <a:lnTo>
                  <a:pt x="9624609" y="5224770"/>
                </a:lnTo>
                <a:lnTo>
                  <a:pt x="9622613" y="5223744"/>
                </a:lnTo>
                <a:lnTo>
                  <a:pt x="9620217" y="5223060"/>
                </a:lnTo>
                <a:lnTo>
                  <a:pt x="9618223" y="5222717"/>
                </a:lnTo>
                <a:lnTo>
                  <a:pt x="9617025" y="5222717"/>
                </a:lnTo>
                <a:lnTo>
                  <a:pt x="9616226" y="5222717"/>
                </a:lnTo>
                <a:lnTo>
                  <a:pt x="9615028" y="5222889"/>
                </a:lnTo>
                <a:lnTo>
                  <a:pt x="9613830" y="5223060"/>
                </a:lnTo>
                <a:lnTo>
                  <a:pt x="9611436" y="5224086"/>
                </a:lnTo>
                <a:lnTo>
                  <a:pt x="9609040" y="5225626"/>
                </a:lnTo>
                <a:lnTo>
                  <a:pt x="9606646" y="5228021"/>
                </a:lnTo>
                <a:lnTo>
                  <a:pt x="9603852" y="5229901"/>
                </a:lnTo>
                <a:lnTo>
                  <a:pt x="9601456" y="5231612"/>
                </a:lnTo>
                <a:lnTo>
                  <a:pt x="9598264" y="5233151"/>
                </a:lnTo>
                <a:lnTo>
                  <a:pt x="9595069" y="5234691"/>
                </a:lnTo>
                <a:lnTo>
                  <a:pt x="9591877" y="5235888"/>
                </a:lnTo>
                <a:lnTo>
                  <a:pt x="9588285" y="5236915"/>
                </a:lnTo>
                <a:lnTo>
                  <a:pt x="9584691" y="5237599"/>
                </a:lnTo>
                <a:lnTo>
                  <a:pt x="9581099" y="5238112"/>
                </a:lnTo>
                <a:lnTo>
                  <a:pt x="9577904" y="5238455"/>
                </a:lnTo>
                <a:lnTo>
                  <a:pt x="9574312" y="5238455"/>
                </a:lnTo>
                <a:lnTo>
                  <a:pt x="9571120" y="5238283"/>
                </a:lnTo>
                <a:lnTo>
                  <a:pt x="9568324" y="5237940"/>
                </a:lnTo>
                <a:lnTo>
                  <a:pt x="9565930" y="5237428"/>
                </a:lnTo>
                <a:lnTo>
                  <a:pt x="9563934" y="5236572"/>
                </a:lnTo>
                <a:lnTo>
                  <a:pt x="9562738" y="5235375"/>
                </a:lnTo>
                <a:lnTo>
                  <a:pt x="9561940" y="5234007"/>
                </a:lnTo>
                <a:lnTo>
                  <a:pt x="9561140" y="5231954"/>
                </a:lnTo>
                <a:lnTo>
                  <a:pt x="9560342" y="5230072"/>
                </a:lnTo>
                <a:lnTo>
                  <a:pt x="9558745" y="5228191"/>
                </a:lnTo>
                <a:lnTo>
                  <a:pt x="9557547" y="5226310"/>
                </a:lnTo>
                <a:lnTo>
                  <a:pt x="9553955" y="5223060"/>
                </a:lnTo>
                <a:lnTo>
                  <a:pt x="9549563" y="5219639"/>
                </a:lnTo>
                <a:lnTo>
                  <a:pt x="9544775" y="5216560"/>
                </a:lnTo>
                <a:lnTo>
                  <a:pt x="9538786" y="5213652"/>
                </a:lnTo>
                <a:lnTo>
                  <a:pt x="9527610" y="5208007"/>
                </a:lnTo>
                <a:lnTo>
                  <a:pt x="9522420" y="5205099"/>
                </a:lnTo>
                <a:lnTo>
                  <a:pt x="9516833" y="5202192"/>
                </a:lnTo>
                <a:lnTo>
                  <a:pt x="9512041" y="5199284"/>
                </a:lnTo>
                <a:lnTo>
                  <a:pt x="9507651" y="5196204"/>
                </a:lnTo>
                <a:lnTo>
                  <a:pt x="9503659" y="5192955"/>
                </a:lnTo>
                <a:lnTo>
                  <a:pt x="9502063" y="5191244"/>
                </a:lnTo>
                <a:lnTo>
                  <a:pt x="9500864" y="5189534"/>
                </a:lnTo>
                <a:lnTo>
                  <a:pt x="9500066" y="5187652"/>
                </a:lnTo>
                <a:lnTo>
                  <a:pt x="9499268" y="5185942"/>
                </a:lnTo>
                <a:lnTo>
                  <a:pt x="9498870" y="5183890"/>
                </a:lnTo>
                <a:lnTo>
                  <a:pt x="9498470" y="5182008"/>
                </a:lnTo>
                <a:lnTo>
                  <a:pt x="9495276" y="5167811"/>
                </a:lnTo>
                <a:lnTo>
                  <a:pt x="9493280" y="5136850"/>
                </a:lnTo>
                <a:lnTo>
                  <a:pt x="9476915" y="5097680"/>
                </a:lnTo>
                <a:lnTo>
                  <a:pt x="9461746" y="5097167"/>
                </a:lnTo>
                <a:lnTo>
                  <a:pt x="9446578" y="5096824"/>
                </a:lnTo>
                <a:lnTo>
                  <a:pt x="9430611" y="5096653"/>
                </a:lnTo>
                <a:lnTo>
                  <a:pt x="9415442" y="5096824"/>
                </a:lnTo>
                <a:lnTo>
                  <a:pt x="9384306" y="5096996"/>
                </a:lnTo>
                <a:lnTo>
                  <a:pt x="9368340" y="5096824"/>
                </a:lnTo>
                <a:lnTo>
                  <a:pt x="9353171" y="5096653"/>
                </a:lnTo>
                <a:lnTo>
                  <a:pt x="9338004" y="5095970"/>
                </a:lnTo>
                <a:lnTo>
                  <a:pt x="9330420" y="5095456"/>
                </a:lnTo>
                <a:lnTo>
                  <a:pt x="9323233" y="5094772"/>
                </a:lnTo>
                <a:lnTo>
                  <a:pt x="9316049" y="5094087"/>
                </a:lnTo>
                <a:lnTo>
                  <a:pt x="9308465" y="5093232"/>
                </a:lnTo>
                <a:lnTo>
                  <a:pt x="9301278" y="5092035"/>
                </a:lnTo>
                <a:lnTo>
                  <a:pt x="9294094" y="5090838"/>
                </a:lnTo>
                <a:lnTo>
                  <a:pt x="9287309" y="5089470"/>
                </a:lnTo>
                <a:lnTo>
                  <a:pt x="9280523" y="5087930"/>
                </a:lnTo>
                <a:lnTo>
                  <a:pt x="9273337" y="5086220"/>
                </a:lnTo>
                <a:lnTo>
                  <a:pt x="9266950" y="5084167"/>
                </a:lnTo>
                <a:lnTo>
                  <a:pt x="9260564" y="5081942"/>
                </a:lnTo>
                <a:lnTo>
                  <a:pt x="9254178" y="5079549"/>
                </a:lnTo>
                <a:lnTo>
                  <a:pt x="9247789" y="5076640"/>
                </a:lnTo>
                <a:lnTo>
                  <a:pt x="9241403" y="5073733"/>
                </a:lnTo>
                <a:lnTo>
                  <a:pt x="9232621" y="5074588"/>
                </a:lnTo>
                <a:lnTo>
                  <a:pt x="9224638" y="5075272"/>
                </a:lnTo>
                <a:lnTo>
                  <a:pt x="9216656" y="5075786"/>
                </a:lnTo>
                <a:lnTo>
                  <a:pt x="9209071" y="5075956"/>
                </a:lnTo>
                <a:lnTo>
                  <a:pt x="9201885" y="5075956"/>
                </a:lnTo>
                <a:lnTo>
                  <a:pt x="9195099" y="5075614"/>
                </a:lnTo>
                <a:lnTo>
                  <a:pt x="9189112" y="5075272"/>
                </a:lnTo>
                <a:lnTo>
                  <a:pt x="9183124" y="5074588"/>
                </a:lnTo>
                <a:lnTo>
                  <a:pt x="9177136" y="5073733"/>
                </a:lnTo>
                <a:lnTo>
                  <a:pt x="9171947" y="5072707"/>
                </a:lnTo>
                <a:lnTo>
                  <a:pt x="9166757" y="5071510"/>
                </a:lnTo>
                <a:lnTo>
                  <a:pt x="9162367" y="5070312"/>
                </a:lnTo>
                <a:lnTo>
                  <a:pt x="9157977" y="5068773"/>
                </a:lnTo>
                <a:lnTo>
                  <a:pt x="9153586" y="5067233"/>
                </a:lnTo>
                <a:lnTo>
                  <a:pt x="9149594" y="5065522"/>
                </a:lnTo>
                <a:lnTo>
                  <a:pt x="9145602" y="5063469"/>
                </a:lnTo>
                <a:lnTo>
                  <a:pt x="9142010" y="5061589"/>
                </a:lnTo>
                <a:lnTo>
                  <a:pt x="9138418" y="5059536"/>
                </a:lnTo>
                <a:lnTo>
                  <a:pt x="9132429" y="5055260"/>
                </a:lnTo>
                <a:lnTo>
                  <a:pt x="9126443" y="5050640"/>
                </a:lnTo>
                <a:lnTo>
                  <a:pt x="9120853" y="5045681"/>
                </a:lnTo>
                <a:lnTo>
                  <a:pt x="9110076" y="5035760"/>
                </a:lnTo>
                <a:lnTo>
                  <a:pt x="9104886" y="5030799"/>
                </a:lnTo>
                <a:lnTo>
                  <a:pt x="9099298" y="5026181"/>
                </a:lnTo>
                <a:lnTo>
                  <a:pt x="9074948" y="4974866"/>
                </a:lnTo>
                <a:lnTo>
                  <a:pt x="9041019" y="4981023"/>
                </a:lnTo>
                <a:lnTo>
                  <a:pt x="9039023" y="4984445"/>
                </a:lnTo>
                <a:lnTo>
                  <a:pt x="9037826" y="4988036"/>
                </a:lnTo>
                <a:lnTo>
                  <a:pt x="9038225" y="4995563"/>
                </a:lnTo>
                <a:lnTo>
                  <a:pt x="9037426" y="5002747"/>
                </a:lnTo>
                <a:lnTo>
                  <a:pt x="9036228" y="5010102"/>
                </a:lnTo>
                <a:lnTo>
                  <a:pt x="9034232" y="5017116"/>
                </a:lnTo>
                <a:lnTo>
                  <a:pt x="9031838" y="5024299"/>
                </a:lnTo>
                <a:lnTo>
                  <a:pt x="9028646" y="5031141"/>
                </a:lnTo>
                <a:lnTo>
                  <a:pt x="9024654" y="5038154"/>
                </a:lnTo>
                <a:lnTo>
                  <a:pt x="9020262" y="5044997"/>
                </a:lnTo>
                <a:lnTo>
                  <a:pt x="9015073" y="5051838"/>
                </a:lnTo>
                <a:lnTo>
                  <a:pt x="9009883" y="5058509"/>
                </a:lnTo>
                <a:lnTo>
                  <a:pt x="9003897" y="5065180"/>
                </a:lnTo>
                <a:lnTo>
                  <a:pt x="8997908" y="5071851"/>
                </a:lnTo>
                <a:lnTo>
                  <a:pt x="8991122" y="5078351"/>
                </a:lnTo>
                <a:lnTo>
                  <a:pt x="8983938" y="5085022"/>
                </a:lnTo>
                <a:lnTo>
                  <a:pt x="8976753" y="5091351"/>
                </a:lnTo>
                <a:lnTo>
                  <a:pt x="8969169" y="5098023"/>
                </a:lnTo>
                <a:lnTo>
                  <a:pt x="8969169" y="5098193"/>
                </a:lnTo>
                <a:lnTo>
                  <a:pt x="8965975" y="5103666"/>
                </a:lnTo>
                <a:lnTo>
                  <a:pt x="8962383" y="5108798"/>
                </a:lnTo>
                <a:lnTo>
                  <a:pt x="8957992" y="5113417"/>
                </a:lnTo>
                <a:lnTo>
                  <a:pt x="8955596" y="5115640"/>
                </a:lnTo>
                <a:lnTo>
                  <a:pt x="8953202" y="5117693"/>
                </a:lnTo>
                <a:lnTo>
                  <a:pt x="8950008" y="5119745"/>
                </a:lnTo>
                <a:lnTo>
                  <a:pt x="8947214" y="5121627"/>
                </a:lnTo>
                <a:lnTo>
                  <a:pt x="8944420" y="5123508"/>
                </a:lnTo>
                <a:lnTo>
                  <a:pt x="8941225" y="5125219"/>
                </a:lnTo>
                <a:lnTo>
                  <a:pt x="8937633" y="5126758"/>
                </a:lnTo>
                <a:lnTo>
                  <a:pt x="8934041" y="5128127"/>
                </a:lnTo>
                <a:lnTo>
                  <a:pt x="8930449" y="5129495"/>
                </a:lnTo>
                <a:lnTo>
                  <a:pt x="8926457" y="5130863"/>
                </a:lnTo>
                <a:lnTo>
                  <a:pt x="8922465" y="5132061"/>
                </a:lnTo>
                <a:lnTo>
                  <a:pt x="8918074" y="5133088"/>
                </a:lnTo>
                <a:lnTo>
                  <a:pt x="8913684" y="5134114"/>
                </a:lnTo>
                <a:lnTo>
                  <a:pt x="8908894" y="5135140"/>
                </a:lnTo>
                <a:lnTo>
                  <a:pt x="8904104" y="5135825"/>
                </a:lnTo>
                <a:lnTo>
                  <a:pt x="8899313" y="5136509"/>
                </a:lnTo>
                <a:lnTo>
                  <a:pt x="8894123" y="5137193"/>
                </a:lnTo>
                <a:lnTo>
                  <a:pt x="8888935" y="5137706"/>
                </a:lnTo>
                <a:lnTo>
                  <a:pt x="8882946" y="5138048"/>
                </a:lnTo>
                <a:lnTo>
                  <a:pt x="8877358" y="5138390"/>
                </a:lnTo>
                <a:lnTo>
                  <a:pt x="8865384" y="5138560"/>
                </a:lnTo>
                <a:lnTo>
                  <a:pt x="8852211" y="5138560"/>
                </a:lnTo>
                <a:lnTo>
                  <a:pt x="8839038" y="5138048"/>
                </a:lnTo>
                <a:lnTo>
                  <a:pt x="8827462" y="5137706"/>
                </a:lnTo>
                <a:lnTo>
                  <a:pt x="8815887" y="5137363"/>
                </a:lnTo>
                <a:lnTo>
                  <a:pt x="8804708" y="5137363"/>
                </a:lnTo>
                <a:lnTo>
                  <a:pt x="8793134" y="5137534"/>
                </a:lnTo>
                <a:lnTo>
                  <a:pt x="8769981" y="5137877"/>
                </a:lnTo>
                <a:lnTo>
                  <a:pt x="8746431" y="5138048"/>
                </a:lnTo>
                <a:lnTo>
                  <a:pt x="8735253" y="5138048"/>
                </a:lnTo>
                <a:lnTo>
                  <a:pt x="8723678" y="5137877"/>
                </a:lnTo>
                <a:lnTo>
                  <a:pt x="8712102" y="5137363"/>
                </a:lnTo>
                <a:lnTo>
                  <a:pt x="8700925" y="5136679"/>
                </a:lnTo>
                <a:lnTo>
                  <a:pt x="8689348" y="5135653"/>
                </a:lnTo>
                <a:lnTo>
                  <a:pt x="8678172" y="5133942"/>
                </a:lnTo>
                <a:lnTo>
                  <a:pt x="8672584" y="5133088"/>
                </a:lnTo>
                <a:lnTo>
                  <a:pt x="8666995" y="5132232"/>
                </a:lnTo>
                <a:lnTo>
                  <a:pt x="8661805" y="5131035"/>
                </a:lnTo>
                <a:lnTo>
                  <a:pt x="8655819" y="5129837"/>
                </a:lnTo>
                <a:lnTo>
                  <a:pt x="8649830" y="5128811"/>
                </a:lnTo>
                <a:lnTo>
                  <a:pt x="8643444" y="5127614"/>
                </a:lnTo>
                <a:lnTo>
                  <a:pt x="8637856" y="5126416"/>
                </a:lnTo>
                <a:lnTo>
                  <a:pt x="8631867" y="5125048"/>
                </a:lnTo>
                <a:lnTo>
                  <a:pt x="8620691" y="5122140"/>
                </a:lnTo>
                <a:lnTo>
                  <a:pt x="8609912" y="5118891"/>
                </a:lnTo>
                <a:lnTo>
                  <a:pt x="8599934" y="5115470"/>
                </a:lnTo>
                <a:lnTo>
                  <a:pt x="8589955" y="5111877"/>
                </a:lnTo>
                <a:lnTo>
                  <a:pt x="8580375" y="5108114"/>
                </a:lnTo>
                <a:lnTo>
                  <a:pt x="8571194" y="5104180"/>
                </a:lnTo>
                <a:lnTo>
                  <a:pt x="8552831" y="5096312"/>
                </a:lnTo>
                <a:lnTo>
                  <a:pt x="8534868" y="5088273"/>
                </a:lnTo>
                <a:lnTo>
                  <a:pt x="8524890" y="5084338"/>
                </a:lnTo>
                <a:lnTo>
                  <a:pt x="8515309" y="5080746"/>
                </a:lnTo>
                <a:lnTo>
                  <a:pt x="8505331" y="5076983"/>
                </a:lnTo>
                <a:lnTo>
                  <a:pt x="8494552" y="5073733"/>
                </a:lnTo>
                <a:lnTo>
                  <a:pt x="8486171" y="5070997"/>
                </a:lnTo>
                <a:lnTo>
                  <a:pt x="8478186" y="5067917"/>
                </a:lnTo>
                <a:lnTo>
                  <a:pt x="8471402" y="5064838"/>
                </a:lnTo>
                <a:lnTo>
                  <a:pt x="8465414" y="5061246"/>
                </a:lnTo>
                <a:lnTo>
                  <a:pt x="8459826" y="5057654"/>
                </a:lnTo>
                <a:lnTo>
                  <a:pt x="8455035" y="5054062"/>
                </a:lnTo>
                <a:lnTo>
                  <a:pt x="8451441" y="5050128"/>
                </a:lnTo>
                <a:lnTo>
                  <a:pt x="8448249" y="5046194"/>
                </a:lnTo>
                <a:lnTo>
                  <a:pt x="8445855" y="5042259"/>
                </a:lnTo>
                <a:lnTo>
                  <a:pt x="8444257" y="5037984"/>
                </a:lnTo>
                <a:lnTo>
                  <a:pt x="8443061" y="5033708"/>
                </a:lnTo>
                <a:lnTo>
                  <a:pt x="8442661" y="5029431"/>
                </a:lnTo>
                <a:lnTo>
                  <a:pt x="8442661" y="5024984"/>
                </a:lnTo>
                <a:lnTo>
                  <a:pt x="8443061" y="5020365"/>
                </a:lnTo>
                <a:lnTo>
                  <a:pt x="8443858" y="5015919"/>
                </a:lnTo>
                <a:lnTo>
                  <a:pt x="8445455" y="5011299"/>
                </a:lnTo>
                <a:lnTo>
                  <a:pt x="8443460" y="4988721"/>
                </a:lnTo>
                <a:lnTo>
                  <a:pt x="8443061" y="4981023"/>
                </a:lnTo>
                <a:lnTo>
                  <a:pt x="8439866" y="4968879"/>
                </a:lnTo>
                <a:lnTo>
                  <a:pt x="8437072" y="4956905"/>
                </a:lnTo>
                <a:lnTo>
                  <a:pt x="8434678" y="4944761"/>
                </a:lnTo>
                <a:lnTo>
                  <a:pt x="8433080" y="4932787"/>
                </a:lnTo>
                <a:lnTo>
                  <a:pt x="8431483" y="4920644"/>
                </a:lnTo>
                <a:lnTo>
                  <a:pt x="8430286" y="4908670"/>
                </a:lnTo>
                <a:lnTo>
                  <a:pt x="8428291" y="4884722"/>
                </a:lnTo>
                <a:lnTo>
                  <a:pt x="8428291" y="4883184"/>
                </a:lnTo>
                <a:lnTo>
                  <a:pt x="8428291" y="4881815"/>
                </a:lnTo>
                <a:lnTo>
                  <a:pt x="8427493" y="4859920"/>
                </a:lnTo>
                <a:lnTo>
                  <a:pt x="8427093" y="4837854"/>
                </a:lnTo>
                <a:lnTo>
                  <a:pt x="8426694" y="4816131"/>
                </a:lnTo>
                <a:lnTo>
                  <a:pt x="8425896" y="4794066"/>
                </a:lnTo>
                <a:lnTo>
                  <a:pt x="8420707" y="4638240"/>
                </a:lnTo>
                <a:lnTo>
                  <a:pt x="8420707" y="4622673"/>
                </a:lnTo>
                <a:lnTo>
                  <a:pt x="8407535" y="4545529"/>
                </a:lnTo>
                <a:lnTo>
                  <a:pt x="8405538" y="4543136"/>
                </a:lnTo>
                <a:lnTo>
                  <a:pt x="8403941" y="4540570"/>
                </a:lnTo>
                <a:lnTo>
                  <a:pt x="8402744" y="4538175"/>
                </a:lnTo>
                <a:lnTo>
                  <a:pt x="8401946" y="4535779"/>
                </a:lnTo>
                <a:lnTo>
                  <a:pt x="8401147" y="4533386"/>
                </a:lnTo>
                <a:lnTo>
                  <a:pt x="8400748" y="4530991"/>
                </a:lnTo>
                <a:lnTo>
                  <a:pt x="8400748" y="4526030"/>
                </a:lnTo>
                <a:lnTo>
                  <a:pt x="8401147" y="4521241"/>
                </a:lnTo>
                <a:lnTo>
                  <a:pt x="8401946" y="4516280"/>
                </a:lnTo>
                <a:lnTo>
                  <a:pt x="8404740" y="4506531"/>
                </a:lnTo>
                <a:lnTo>
                  <a:pt x="8399950" y="4509610"/>
                </a:lnTo>
                <a:lnTo>
                  <a:pt x="8395159" y="4512859"/>
                </a:lnTo>
                <a:lnTo>
                  <a:pt x="8391168" y="4516280"/>
                </a:lnTo>
                <a:lnTo>
                  <a:pt x="8387974" y="4519530"/>
                </a:lnTo>
                <a:lnTo>
                  <a:pt x="8384781" y="4522952"/>
                </a:lnTo>
                <a:lnTo>
                  <a:pt x="8381988" y="4526201"/>
                </a:lnTo>
                <a:lnTo>
                  <a:pt x="8379193" y="4529794"/>
                </a:lnTo>
                <a:lnTo>
                  <a:pt x="8377197" y="4533215"/>
                </a:lnTo>
                <a:lnTo>
                  <a:pt x="8375201" y="4536635"/>
                </a:lnTo>
                <a:lnTo>
                  <a:pt x="8373604" y="4540056"/>
                </a:lnTo>
                <a:lnTo>
                  <a:pt x="8371209" y="4547069"/>
                </a:lnTo>
                <a:lnTo>
                  <a:pt x="8369612" y="4554083"/>
                </a:lnTo>
                <a:lnTo>
                  <a:pt x="8368415" y="4561267"/>
                </a:lnTo>
                <a:lnTo>
                  <a:pt x="8367617" y="4568450"/>
                </a:lnTo>
                <a:lnTo>
                  <a:pt x="8367218" y="4575635"/>
                </a:lnTo>
                <a:lnTo>
                  <a:pt x="8366419" y="4590003"/>
                </a:lnTo>
                <a:lnTo>
                  <a:pt x="8366020" y="4597188"/>
                </a:lnTo>
                <a:lnTo>
                  <a:pt x="8364823" y="4604371"/>
                </a:lnTo>
                <a:lnTo>
                  <a:pt x="8362427" y="4611384"/>
                </a:lnTo>
                <a:lnTo>
                  <a:pt x="8360033" y="4618397"/>
                </a:lnTo>
                <a:lnTo>
                  <a:pt x="8354843" y="4630884"/>
                </a:lnTo>
                <a:lnTo>
                  <a:pt x="8350850" y="4643200"/>
                </a:lnTo>
                <a:lnTo>
                  <a:pt x="8346860" y="4655686"/>
                </a:lnTo>
                <a:lnTo>
                  <a:pt x="8343266" y="4668002"/>
                </a:lnTo>
                <a:lnTo>
                  <a:pt x="8340474" y="4680489"/>
                </a:lnTo>
                <a:lnTo>
                  <a:pt x="8337280" y="4692975"/>
                </a:lnTo>
                <a:lnTo>
                  <a:pt x="8331291" y="4718120"/>
                </a:lnTo>
                <a:lnTo>
                  <a:pt x="8328497" y="4730607"/>
                </a:lnTo>
                <a:lnTo>
                  <a:pt x="8325305" y="4743093"/>
                </a:lnTo>
                <a:lnTo>
                  <a:pt x="8322112" y="4755580"/>
                </a:lnTo>
                <a:lnTo>
                  <a:pt x="8318119" y="4768067"/>
                </a:lnTo>
                <a:lnTo>
                  <a:pt x="8313728" y="4780382"/>
                </a:lnTo>
                <a:lnTo>
                  <a:pt x="8308539" y="4792698"/>
                </a:lnTo>
                <a:lnTo>
                  <a:pt x="8302952" y="4805184"/>
                </a:lnTo>
                <a:lnTo>
                  <a:pt x="8295766" y="4817500"/>
                </a:lnTo>
                <a:lnTo>
                  <a:pt x="8182401" y="5151047"/>
                </a:lnTo>
                <a:lnTo>
                  <a:pt x="8180006" y="5158060"/>
                </a:lnTo>
                <a:lnTo>
                  <a:pt x="8177212" y="5165244"/>
                </a:lnTo>
                <a:lnTo>
                  <a:pt x="8173619" y="5172257"/>
                </a:lnTo>
                <a:lnTo>
                  <a:pt x="8169228" y="5179270"/>
                </a:lnTo>
                <a:lnTo>
                  <a:pt x="8164039" y="5185942"/>
                </a:lnTo>
                <a:lnTo>
                  <a:pt x="8159248" y="5192783"/>
                </a:lnTo>
                <a:lnTo>
                  <a:pt x="8153661" y="5199455"/>
                </a:lnTo>
                <a:lnTo>
                  <a:pt x="8148072" y="5206297"/>
                </a:lnTo>
                <a:lnTo>
                  <a:pt x="8136496" y="5219639"/>
                </a:lnTo>
                <a:lnTo>
                  <a:pt x="8124521" y="5232980"/>
                </a:lnTo>
                <a:lnTo>
                  <a:pt x="8119332" y="5239823"/>
                </a:lnTo>
                <a:lnTo>
                  <a:pt x="8114142" y="5246494"/>
                </a:lnTo>
                <a:lnTo>
                  <a:pt x="8109353" y="5253507"/>
                </a:lnTo>
                <a:lnTo>
                  <a:pt x="8104961" y="5260349"/>
                </a:lnTo>
                <a:lnTo>
                  <a:pt x="8102566" y="5263256"/>
                </a:lnTo>
                <a:lnTo>
                  <a:pt x="8100172" y="5265993"/>
                </a:lnTo>
                <a:lnTo>
                  <a:pt x="8096579" y="5268559"/>
                </a:lnTo>
                <a:lnTo>
                  <a:pt x="8094583" y="5269757"/>
                </a:lnTo>
                <a:lnTo>
                  <a:pt x="8092588" y="5270783"/>
                </a:lnTo>
                <a:lnTo>
                  <a:pt x="8090193" y="5271809"/>
                </a:lnTo>
                <a:lnTo>
                  <a:pt x="8087796" y="5272664"/>
                </a:lnTo>
                <a:lnTo>
                  <a:pt x="8085003" y="5273348"/>
                </a:lnTo>
                <a:lnTo>
                  <a:pt x="8082209" y="5274033"/>
                </a:lnTo>
                <a:lnTo>
                  <a:pt x="8079014" y="5274546"/>
                </a:lnTo>
                <a:lnTo>
                  <a:pt x="8075822" y="5274888"/>
                </a:lnTo>
                <a:lnTo>
                  <a:pt x="8072230" y="5275059"/>
                </a:lnTo>
                <a:lnTo>
                  <a:pt x="8067838" y="5275059"/>
                </a:lnTo>
                <a:lnTo>
                  <a:pt x="8049876" y="5274888"/>
                </a:lnTo>
                <a:lnTo>
                  <a:pt x="8031514" y="5274888"/>
                </a:lnTo>
                <a:lnTo>
                  <a:pt x="8013152" y="5275059"/>
                </a:lnTo>
                <a:lnTo>
                  <a:pt x="7994391" y="5275401"/>
                </a:lnTo>
                <a:lnTo>
                  <a:pt x="7976029" y="5275743"/>
                </a:lnTo>
                <a:lnTo>
                  <a:pt x="7957268" y="5276086"/>
                </a:lnTo>
                <a:lnTo>
                  <a:pt x="7938906" y="5276086"/>
                </a:lnTo>
                <a:lnTo>
                  <a:pt x="7920545" y="5275914"/>
                </a:lnTo>
                <a:lnTo>
                  <a:pt x="7902181" y="5275401"/>
                </a:lnTo>
                <a:lnTo>
                  <a:pt x="7893400" y="5275059"/>
                </a:lnTo>
                <a:lnTo>
                  <a:pt x="7884618" y="5274546"/>
                </a:lnTo>
                <a:lnTo>
                  <a:pt x="7875836" y="5273862"/>
                </a:lnTo>
                <a:lnTo>
                  <a:pt x="7866655" y="5273006"/>
                </a:lnTo>
                <a:lnTo>
                  <a:pt x="7857874" y="5272152"/>
                </a:lnTo>
                <a:lnTo>
                  <a:pt x="7849092" y="5270953"/>
                </a:lnTo>
                <a:lnTo>
                  <a:pt x="7840310" y="5269757"/>
                </a:lnTo>
                <a:lnTo>
                  <a:pt x="7831527" y="5268217"/>
                </a:lnTo>
                <a:lnTo>
                  <a:pt x="7823147" y="5266677"/>
                </a:lnTo>
                <a:lnTo>
                  <a:pt x="7814764" y="5264796"/>
                </a:lnTo>
                <a:lnTo>
                  <a:pt x="7805982" y="5262744"/>
                </a:lnTo>
                <a:lnTo>
                  <a:pt x="7797998" y="5260349"/>
                </a:lnTo>
                <a:lnTo>
                  <a:pt x="7790015" y="5257783"/>
                </a:lnTo>
                <a:lnTo>
                  <a:pt x="7782031" y="5255046"/>
                </a:lnTo>
                <a:lnTo>
                  <a:pt x="7766863" y="5248889"/>
                </a:lnTo>
                <a:lnTo>
                  <a:pt x="7760475" y="5246323"/>
                </a:lnTo>
                <a:lnTo>
                  <a:pt x="7757680" y="5245467"/>
                </a:lnTo>
                <a:lnTo>
                  <a:pt x="7746904" y="5249915"/>
                </a:lnTo>
                <a:lnTo>
                  <a:pt x="7741715" y="5251625"/>
                </a:lnTo>
                <a:lnTo>
                  <a:pt x="7736925" y="5252994"/>
                </a:lnTo>
                <a:lnTo>
                  <a:pt x="7732933" y="5254362"/>
                </a:lnTo>
                <a:lnTo>
                  <a:pt x="7728942" y="5255218"/>
                </a:lnTo>
                <a:lnTo>
                  <a:pt x="7725350" y="5256072"/>
                </a:lnTo>
                <a:lnTo>
                  <a:pt x="7721757" y="5256586"/>
                </a:lnTo>
                <a:lnTo>
                  <a:pt x="7718962" y="5256928"/>
                </a:lnTo>
                <a:lnTo>
                  <a:pt x="7716166" y="5257098"/>
                </a:lnTo>
                <a:lnTo>
                  <a:pt x="7713374" y="5257098"/>
                </a:lnTo>
                <a:lnTo>
                  <a:pt x="7711377" y="5256928"/>
                </a:lnTo>
                <a:lnTo>
                  <a:pt x="7708982" y="5256414"/>
                </a:lnTo>
                <a:lnTo>
                  <a:pt x="7706987" y="5255902"/>
                </a:lnTo>
                <a:lnTo>
                  <a:pt x="7705390" y="5255218"/>
                </a:lnTo>
                <a:lnTo>
                  <a:pt x="7703793" y="5254362"/>
                </a:lnTo>
                <a:lnTo>
                  <a:pt x="7702597" y="5253507"/>
                </a:lnTo>
                <a:lnTo>
                  <a:pt x="7701397" y="5252310"/>
                </a:lnTo>
                <a:lnTo>
                  <a:pt x="7699802" y="5249915"/>
                </a:lnTo>
                <a:lnTo>
                  <a:pt x="7698205" y="5247006"/>
                </a:lnTo>
                <a:lnTo>
                  <a:pt x="7697406" y="5243928"/>
                </a:lnTo>
                <a:lnTo>
                  <a:pt x="7696209" y="5237086"/>
                </a:lnTo>
                <a:lnTo>
                  <a:pt x="7695411" y="5230072"/>
                </a:lnTo>
                <a:lnTo>
                  <a:pt x="7679443" y="5224941"/>
                </a:lnTo>
                <a:lnTo>
                  <a:pt x="7671460" y="5222375"/>
                </a:lnTo>
                <a:lnTo>
                  <a:pt x="7663877" y="5219639"/>
                </a:lnTo>
                <a:lnTo>
                  <a:pt x="7656292" y="5216902"/>
                </a:lnTo>
                <a:lnTo>
                  <a:pt x="7649507" y="5213994"/>
                </a:lnTo>
                <a:lnTo>
                  <a:pt x="7642719" y="5211087"/>
                </a:lnTo>
                <a:lnTo>
                  <a:pt x="7637132" y="5208007"/>
                </a:lnTo>
                <a:lnTo>
                  <a:pt x="7632342" y="5204586"/>
                </a:lnTo>
                <a:lnTo>
                  <a:pt x="7629946" y="5202875"/>
                </a:lnTo>
                <a:lnTo>
                  <a:pt x="7627951" y="5201165"/>
                </a:lnTo>
                <a:lnTo>
                  <a:pt x="7626354" y="5199455"/>
                </a:lnTo>
                <a:lnTo>
                  <a:pt x="7624757" y="5197573"/>
                </a:lnTo>
                <a:lnTo>
                  <a:pt x="7623560" y="5195692"/>
                </a:lnTo>
                <a:lnTo>
                  <a:pt x="7622362" y="5193639"/>
                </a:lnTo>
                <a:lnTo>
                  <a:pt x="7621963" y="5191587"/>
                </a:lnTo>
                <a:lnTo>
                  <a:pt x="7621564" y="5189363"/>
                </a:lnTo>
                <a:lnTo>
                  <a:pt x="7621165" y="5187139"/>
                </a:lnTo>
                <a:lnTo>
                  <a:pt x="7621564" y="5184915"/>
                </a:lnTo>
                <a:lnTo>
                  <a:pt x="7621963" y="5182691"/>
                </a:lnTo>
                <a:lnTo>
                  <a:pt x="7622761" y="5180297"/>
                </a:lnTo>
                <a:lnTo>
                  <a:pt x="7623959" y="5177732"/>
                </a:lnTo>
                <a:lnTo>
                  <a:pt x="7625555" y="5174995"/>
                </a:lnTo>
                <a:lnTo>
                  <a:pt x="7620366" y="5147114"/>
                </a:lnTo>
                <a:lnTo>
                  <a:pt x="7614379" y="5125391"/>
                </a:lnTo>
                <a:lnTo>
                  <a:pt x="7611186" y="5114443"/>
                </a:lnTo>
                <a:lnTo>
                  <a:pt x="7608791" y="5103496"/>
                </a:lnTo>
                <a:lnTo>
                  <a:pt x="7606396" y="5092719"/>
                </a:lnTo>
                <a:lnTo>
                  <a:pt x="7604799" y="5081773"/>
                </a:lnTo>
                <a:lnTo>
                  <a:pt x="7603201" y="5070824"/>
                </a:lnTo>
                <a:lnTo>
                  <a:pt x="7602005" y="5059878"/>
                </a:lnTo>
                <a:lnTo>
                  <a:pt x="7601606" y="5048931"/>
                </a:lnTo>
                <a:lnTo>
                  <a:pt x="7601207" y="5038154"/>
                </a:lnTo>
                <a:lnTo>
                  <a:pt x="7601606" y="5027207"/>
                </a:lnTo>
                <a:lnTo>
                  <a:pt x="7602803" y="5016260"/>
                </a:lnTo>
                <a:lnTo>
                  <a:pt x="7604400" y="5005313"/>
                </a:lnTo>
                <a:lnTo>
                  <a:pt x="7606795" y="4994537"/>
                </a:lnTo>
                <a:lnTo>
                  <a:pt x="7609988" y="4983590"/>
                </a:lnTo>
                <a:lnTo>
                  <a:pt x="7614379" y="4972642"/>
                </a:lnTo>
                <a:lnTo>
                  <a:pt x="7614778" y="4971274"/>
                </a:lnTo>
                <a:lnTo>
                  <a:pt x="7614778" y="4970077"/>
                </a:lnTo>
                <a:lnTo>
                  <a:pt x="7614778" y="4968709"/>
                </a:lnTo>
                <a:lnTo>
                  <a:pt x="7614379" y="4967510"/>
                </a:lnTo>
                <a:lnTo>
                  <a:pt x="7612384" y="4964945"/>
                </a:lnTo>
                <a:lnTo>
                  <a:pt x="7610387" y="4962551"/>
                </a:lnTo>
                <a:lnTo>
                  <a:pt x="7607993" y="4960326"/>
                </a:lnTo>
                <a:lnTo>
                  <a:pt x="7605198" y="4958103"/>
                </a:lnTo>
                <a:lnTo>
                  <a:pt x="7599609" y="4953655"/>
                </a:lnTo>
                <a:lnTo>
                  <a:pt x="7597215" y="4951432"/>
                </a:lnTo>
                <a:lnTo>
                  <a:pt x="7595219" y="4949037"/>
                </a:lnTo>
                <a:lnTo>
                  <a:pt x="7593622" y="4946814"/>
                </a:lnTo>
                <a:lnTo>
                  <a:pt x="7593223" y="4944590"/>
                </a:lnTo>
                <a:lnTo>
                  <a:pt x="7593223" y="4943393"/>
                </a:lnTo>
                <a:lnTo>
                  <a:pt x="7593622" y="4942194"/>
                </a:lnTo>
                <a:lnTo>
                  <a:pt x="7594421" y="4940998"/>
                </a:lnTo>
                <a:lnTo>
                  <a:pt x="7595219" y="4939801"/>
                </a:lnTo>
                <a:lnTo>
                  <a:pt x="7596416" y="4938603"/>
                </a:lnTo>
                <a:lnTo>
                  <a:pt x="7598013" y="4937406"/>
                </a:lnTo>
                <a:lnTo>
                  <a:pt x="7600408" y="4935866"/>
                </a:lnTo>
                <a:lnTo>
                  <a:pt x="7602803" y="4934669"/>
                </a:lnTo>
                <a:lnTo>
                  <a:pt x="7601207" y="4933301"/>
                </a:lnTo>
                <a:lnTo>
                  <a:pt x="7600008" y="4931932"/>
                </a:lnTo>
                <a:lnTo>
                  <a:pt x="7599210" y="4930564"/>
                </a:lnTo>
                <a:lnTo>
                  <a:pt x="7598810" y="4929195"/>
                </a:lnTo>
                <a:lnTo>
                  <a:pt x="7598411" y="4926630"/>
                </a:lnTo>
                <a:lnTo>
                  <a:pt x="7598810" y="4924063"/>
                </a:lnTo>
                <a:lnTo>
                  <a:pt x="7596416" y="4916880"/>
                </a:lnTo>
                <a:lnTo>
                  <a:pt x="7594820" y="4909867"/>
                </a:lnTo>
                <a:lnTo>
                  <a:pt x="7593223" y="4902683"/>
                </a:lnTo>
                <a:lnTo>
                  <a:pt x="7592425" y="4895498"/>
                </a:lnTo>
                <a:lnTo>
                  <a:pt x="7591626" y="4888315"/>
                </a:lnTo>
                <a:lnTo>
                  <a:pt x="7591226" y="4881301"/>
                </a:lnTo>
                <a:lnTo>
                  <a:pt x="7591226" y="4866933"/>
                </a:lnTo>
                <a:lnTo>
                  <a:pt x="7591626" y="4838196"/>
                </a:lnTo>
                <a:lnTo>
                  <a:pt x="7591226" y="4823828"/>
                </a:lnTo>
                <a:lnTo>
                  <a:pt x="7590828" y="4816816"/>
                </a:lnTo>
                <a:lnTo>
                  <a:pt x="7590429" y="4809631"/>
                </a:lnTo>
                <a:lnTo>
                  <a:pt x="7590429" y="4801763"/>
                </a:lnTo>
                <a:lnTo>
                  <a:pt x="7589232" y="4766697"/>
                </a:lnTo>
                <a:lnTo>
                  <a:pt x="7588034" y="4749251"/>
                </a:lnTo>
                <a:lnTo>
                  <a:pt x="7587236" y="4740698"/>
                </a:lnTo>
                <a:lnTo>
                  <a:pt x="7586437" y="4731974"/>
                </a:lnTo>
                <a:lnTo>
                  <a:pt x="7586037" y="4728895"/>
                </a:lnTo>
                <a:lnTo>
                  <a:pt x="7586037" y="4725988"/>
                </a:lnTo>
                <a:lnTo>
                  <a:pt x="7586437" y="4722909"/>
                </a:lnTo>
                <a:lnTo>
                  <a:pt x="7587236" y="4720343"/>
                </a:lnTo>
                <a:lnTo>
                  <a:pt x="7588432" y="4717948"/>
                </a:lnTo>
                <a:lnTo>
                  <a:pt x="7590030" y="4715724"/>
                </a:lnTo>
                <a:lnTo>
                  <a:pt x="7592425" y="4713672"/>
                </a:lnTo>
                <a:lnTo>
                  <a:pt x="7594820" y="4711962"/>
                </a:lnTo>
                <a:lnTo>
                  <a:pt x="7598411" y="4710080"/>
                </a:lnTo>
                <a:lnTo>
                  <a:pt x="7602005" y="4708711"/>
                </a:lnTo>
                <a:lnTo>
                  <a:pt x="7606396" y="4707515"/>
                </a:lnTo>
                <a:lnTo>
                  <a:pt x="7611585" y="4706660"/>
                </a:lnTo>
                <a:lnTo>
                  <a:pt x="7617572" y="4705975"/>
                </a:lnTo>
                <a:lnTo>
                  <a:pt x="7624358" y="4705462"/>
                </a:lnTo>
                <a:lnTo>
                  <a:pt x="7631544" y="4705291"/>
                </a:lnTo>
                <a:lnTo>
                  <a:pt x="7639527" y="4705462"/>
                </a:lnTo>
                <a:lnTo>
                  <a:pt x="7623560" y="4701186"/>
                </a:lnTo>
                <a:lnTo>
                  <a:pt x="7617970" y="4701015"/>
                </a:lnTo>
                <a:lnTo>
                  <a:pt x="7612783" y="4700844"/>
                </a:lnTo>
                <a:lnTo>
                  <a:pt x="7608391" y="4700502"/>
                </a:lnTo>
                <a:lnTo>
                  <a:pt x="7604400" y="4700159"/>
                </a:lnTo>
                <a:lnTo>
                  <a:pt x="7600806" y="4699646"/>
                </a:lnTo>
                <a:lnTo>
                  <a:pt x="7597614" y="4699133"/>
                </a:lnTo>
                <a:lnTo>
                  <a:pt x="7595219" y="4698449"/>
                </a:lnTo>
                <a:lnTo>
                  <a:pt x="7592824" y="4697593"/>
                </a:lnTo>
                <a:lnTo>
                  <a:pt x="7591226" y="4696739"/>
                </a:lnTo>
                <a:lnTo>
                  <a:pt x="7589631" y="4695711"/>
                </a:lnTo>
                <a:lnTo>
                  <a:pt x="7588432" y="4694856"/>
                </a:lnTo>
                <a:lnTo>
                  <a:pt x="7587236" y="4693831"/>
                </a:lnTo>
                <a:lnTo>
                  <a:pt x="7586837" y="4692804"/>
                </a:lnTo>
                <a:lnTo>
                  <a:pt x="7586437" y="4691607"/>
                </a:lnTo>
                <a:lnTo>
                  <a:pt x="7586037" y="4689383"/>
                </a:lnTo>
                <a:lnTo>
                  <a:pt x="7586437" y="4686817"/>
                </a:lnTo>
                <a:lnTo>
                  <a:pt x="7587236" y="4684422"/>
                </a:lnTo>
                <a:lnTo>
                  <a:pt x="7589232" y="4678949"/>
                </a:lnTo>
                <a:lnTo>
                  <a:pt x="7590030" y="4676554"/>
                </a:lnTo>
                <a:lnTo>
                  <a:pt x="7590429" y="4673988"/>
                </a:lnTo>
                <a:lnTo>
                  <a:pt x="7590030" y="4671765"/>
                </a:lnTo>
                <a:lnTo>
                  <a:pt x="7589631" y="4670567"/>
                </a:lnTo>
                <a:lnTo>
                  <a:pt x="7589232" y="4669542"/>
                </a:lnTo>
                <a:lnTo>
                  <a:pt x="7586037" y="4653975"/>
                </a:lnTo>
                <a:lnTo>
                  <a:pt x="7581247" y="4656370"/>
                </a:lnTo>
                <a:lnTo>
                  <a:pt x="7576058" y="4658594"/>
                </a:lnTo>
                <a:lnTo>
                  <a:pt x="7572067" y="4660989"/>
                </a:lnTo>
                <a:lnTo>
                  <a:pt x="7568475" y="4663383"/>
                </a:lnTo>
                <a:lnTo>
                  <a:pt x="7564881" y="4665778"/>
                </a:lnTo>
                <a:lnTo>
                  <a:pt x="7561687" y="4668344"/>
                </a:lnTo>
                <a:lnTo>
                  <a:pt x="7558894" y="4671080"/>
                </a:lnTo>
                <a:lnTo>
                  <a:pt x="7556499" y="4673647"/>
                </a:lnTo>
                <a:lnTo>
                  <a:pt x="7554103" y="4676212"/>
                </a:lnTo>
                <a:lnTo>
                  <a:pt x="7552108" y="4678949"/>
                </a:lnTo>
                <a:lnTo>
                  <a:pt x="7548517" y="4684422"/>
                </a:lnTo>
                <a:lnTo>
                  <a:pt x="7545322" y="4690067"/>
                </a:lnTo>
                <a:lnTo>
                  <a:pt x="7542528" y="4695541"/>
                </a:lnTo>
                <a:lnTo>
                  <a:pt x="7538137" y="4707001"/>
                </a:lnTo>
                <a:lnTo>
                  <a:pt x="7535742" y="4712646"/>
                </a:lnTo>
                <a:lnTo>
                  <a:pt x="7532949" y="4718290"/>
                </a:lnTo>
                <a:lnTo>
                  <a:pt x="7529754" y="4723764"/>
                </a:lnTo>
                <a:lnTo>
                  <a:pt x="7525763" y="4729238"/>
                </a:lnTo>
                <a:lnTo>
                  <a:pt x="7523368" y="4731803"/>
                </a:lnTo>
                <a:lnTo>
                  <a:pt x="7520573" y="4734369"/>
                </a:lnTo>
                <a:lnTo>
                  <a:pt x="7517779" y="4736935"/>
                </a:lnTo>
                <a:lnTo>
                  <a:pt x="7514188" y="4739672"/>
                </a:lnTo>
                <a:lnTo>
                  <a:pt x="7512990" y="4742921"/>
                </a:lnTo>
                <a:lnTo>
                  <a:pt x="7511393" y="4746172"/>
                </a:lnTo>
                <a:lnTo>
                  <a:pt x="7509397" y="4749421"/>
                </a:lnTo>
                <a:lnTo>
                  <a:pt x="7507002" y="4752501"/>
                </a:lnTo>
                <a:lnTo>
                  <a:pt x="7504607" y="4755750"/>
                </a:lnTo>
                <a:lnTo>
                  <a:pt x="7501812" y="4758658"/>
                </a:lnTo>
                <a:lnTo>
                  <a:pt x="7498619" y="4761566"/>
                </a:lnTo>
                <a:lnTo>
                  <a:pt x="7495426" y="4764474"/>
                </a:lnTo>
                <a:lnTo>
                  <a:pt x="7491834" y="4767382"/>
                </a:lnTo>
                <a:lnTo>
                  <a:pt x="7488240" y="4770289"/>
                </a:lnTo>
                <a:lnTo>
                  <a:pt x="7479459" y="4775764"/>
                </a:lnTo>
                <a:lnTo>
                  <a:pt x="7470677" y="4781066"/>
                </a:lnTo>
                <a:lnTo>
                  <a:pt x="7461097" y="4786369"/>
                </a:lnTo>
                <a:lnTo>
                  <a:pt x="7455908" y="4787566"/>
                </a:lnTo>
                <a:lnTo>
                  <a:pt x="7451117" y="4788592"/>
                </a:lnTo>
                <a:lnTo>
                  <a:pt x="7445529" y="4789447"/>
                </a:lnTo>
                <a:lnTo>
                  <a:pt x="7440340" y="4790132"/>
                </a:lnTo>
                <a:lnTo>
                  <a:pt x="7435151" y="4790645"/>
                </a:lnTo>
                <a:lnTo>
                  <a:pt x="7430360" y="4791158"/>
                </a:lnTo>
                <a:lnTo>
                  <a:pt x="7425172" y="4791500"/>
                </a:lnTo>
                <a:lnTo>
                  <a:pt x="7419982" y="4791671"/>
                </a:lnTo>
                <a:lnTo>
                  <a:pt x="7409603" y="4791842"/>
                </a:lnTo>
                <a:lnTo>
                  <a:pt x="7399624" y="4791671"/>
                </a:lnTo>
                <a:lnTo>
                  <a:pt x="7389645" y="4791158"/>
                </a:lnTo>
                <a:lnTo>
                  <a:pt x="7379267" y="4790645"/>
                </a:lnTo>
                <a:lnTo>
                  <a:pt x="7369287" y="4789789"/>
                </a:lnTo>
                <a:lnTo>
                  <a:pt x="7358909" y="4788763"/>
                </a:lnTo>
                <a:lnTo>
                  <a:pt x="7338551" y="4786882"/>
                </a:lnTo>
                <a:lnTo>
                  <a:pt x="7328571" y="4786027"/>
                </a:lnTo>
                <a:lnTo>
                  <a:pt x="7318194" y="4785342"/>
                </a:lnTo>
                <a:lnTo>
                  <a:pt x="7308214" y="4784829"/>
                </a:lnTo>
                <a:lnTo>
                  <a:pt x="7297836" y="4784658"/>
                </a:lnTo>
                <a:lnTo>
                  <a:pt x="7287456" y="4785171"/>
                </a:lnTo>
                <a:lnTo>
                  <a:pt x="7276679" y="4785513"/>
                </a:lnTo>
                <a:lnTo>
                  <a:pt x="7265902" y="4785513"/>
                </a:lnTo>
                <a:lnTo>
                  <a:pt x="7255124" y="4785342"/>
                </a:lnTo>
                <a:lnTo>
                  <a:pt x="7243549" y="4784829"/>
                </a:lnTo>
                <a:lnTo>
                  <a:pt x="7232372" y="4784144"/>
                </a:lnTo>
                <a:lnTo>
                  <a:pt x="7221595" y="4783289"/>
                </a:lnTo>
                <a:lnTo>
                  <a:pt x="7210018" y="4782092"/>
                </a:lnTo>
                <a:lnTo>
                  <a:pt x="7198840" y="4780553"/>
                </a:lnTo>
                <a:lnTo>
                  <a:pt x="7187266" y="4779013"/>
                </a:lnTo>
                <a:lnTo>
                  <a:pt x="7176487" y="4777303"/>
                </a:lnTo>
                <a:lnTo>
                  <a:pt x="7165710" y="4775421"/>
                </a:lnTo>
                <a:lnTo>
                  <a:pt x="7154533" y="4773369"/>
                </a:lnTo>
                <a:lnTo>
                  <a:pt x="7143756" y="4771144"/>
                </a:lnTo>
                <a:lnTo>
                  <a:pt x="7133377" y="4768751"/>
                </a:lnTo>
                <a:lnTo>
                  <a:pt x="7123399" y="4765843"/>
                </a:lnTo>
                <a:lnTo>
                  <a:pt x="7113018" y="4763105"/>
                </a:lnTo>
                <a:lnTo>
                  <a:pt x="7103039" y="4760369"/>
                </a:lnTo>
                <a:lnTo>
                  <a:pt x="7093459" y="4757290"/>
                </a:lnTo>
                <a:lnTo>
                  <a:pt x="7084278" y="4754211"/>
                </a:lnTo>
                <a:lnTo>
                  <a:pt x="7075098" y="4750790"/>
                </a:lnTo>
                <a:lnTo>
                  <a:pt x="7066715" y="4747369"/>
                </a:lnTo>
                <a:lnTo>
                  <a:pt x="7058731" y="4743948"/>
                </a:lnTo>
                <a:lnTo>
                  <a:pt x="7050748" y="4740356"/>
                </a:lnTo>
                <a:lnTo>
                  <a:pt x="7043563" y="4736422"/>
                </a:lnTo>
                <a:lnTo>
                  <a:pt x="7036777" y="4732659"/>
                </a:lnTo>
                <a:lnTo>
                  <a:pt x="7030391" y="4728895"/>
                </a:lnTo>
                <a:lnTo>
                  <a:pt x="7024402" y="4724790"/>
                </a:lnTo>
                <a:lnTo>
                  <a:pt x="7019214" y="4720856"/>
                </a:lnTo>
                <a:lnTo>
                  <a:pt x="7014823" y="4716751"/>
                </a:lnTo>
                <a:lnTo>
                  <a:pt x="7010832" y="4712646"/>
                </a:lnTo>
                <a:lnTo>
                  <a:pt x="7007238" y="4708370"/>
                </a:lnTo>
                <a:lnTo>
                  <a:pt x="7004843" y="4707001"/>
                </a:lnTo>
                <a:lnTo>
                  <a:pt x="7003246" y="4705462"/>
                </a:lnTo>
                <a:lnTo>
                  <a:pt x="7002847" y="4703922"/>
                </a:lnTo>
                <a:lnTo>
                  <a:pt x="7003246" y="4702212"/>
                </a:lnTo>
                <a:lnTo>
                  <a:pt x="6999655" y="4699988"/>
                </a:lnTo>
                <a:lnTo>
                  <a:pt x="6996461" y="4697422"/>
                </a:lnTo>
                <a:lnTo>
                  <a:pt x="6994066" y="4694856"/>
                </a:lnTo>
                <a:lnTo>
                  <a:pt x="6992071" y="4692120"/>
                </a:lnTo>
                <a:lnTo>
                  <a:pt x="6990473" y="4689383"/>
                </a:lnTo>
                <a:lnTo>
                  <a:pt x="6989675" y="4686646"/>
                </a:lnTo>
                <a:lnTo>
                  <a:pt x="6988077" y="4680489"/>
                </a:lnTo>
                <a:lnTo>
                  <a:pt x="6986481" y="4674331"/>
                </a:lnTo>
                <a:lnTo>
                  <a:pt x="6985682" y="4670909"/>
                </a:lnTo>
                <a:lnTo>
                  <a:pt x="6984486" y="4667318"/>
                </a:lnTo>
                <a:lnTo>
                  <a:pt x="6982889" y="4663896"/>
                </a:lnTo>
                <a:lnTo>
                  <a:pt x="6980893" y="4660305"/>
                </a:lnTo>
                <a:lnTo>
                  <a:pt x="6978099" y="4656713"/>
                </a:lnTo>
                <a:lnTo>
                  <a:pt x="6974906" y="4652607"/>
                </a:lnTo>
                <a:lnTo>
                  <a:pt x="6970116" y="4661502"/>
                </a:lnTo>
                <a:lnTo>
                  <a:pt x="6965725" y="4670226"/>
                </a:lnTo>
                <a:lnTo>
                  <a:pt x="6956943" y="4687159"/>
                </a:lnTo>
                <a:lnTo>
                  <a:pt x="6948958" y="4703580"/>
                </a:lnTo>
                <a:lnTo>
                  <a:pt x="6941374" y="4719488"/>
                </a:lnTo>
                <a:lnTo>
                  <a:pt x="6937384" y="4727356"/>
                </a:lnTo>
                <a:lnTo>
                  <a:pt x="6932993" y="4735054"/>
                </a:lnTo>
                <a:lnTo>
                  <a:pt x="6928203" y="4742751"/>
                </a:lnTo>
                <a:lnTo>
                  <a:pt x="6923013" y="4750276"/>
                </a:lnTo>
                <a:lnTo>
                  <a:pt x="6917824" y="4757632"/>
                </a:lnTo>
                <a:lnTo>
                  <a:pt x="6912235" y="4764987"/>
                </a:lnTo>
                <a:lnTo>
                  <a:pt x="6905849" y="4772342"/>
                </a:lnTo>
                <a:lnTo>
                  <a:pt x="6899063" y="4779355"/>
                </a:lnTo>
                <a:lnTo>
                  <a:pt x="6808052" y="4934840"/>
                </a:lnTo>
                <a:lnTo>
                  <a:pt x="6808451" y="4934840"/>
                </a:lnTo>
                <a:lnTo>
                  <a:pt x="6806853" y="4940485"/>
                </a:lnTo>
                <a:lnTo>
                  <a:pt x="6805258" y="4946130"/>
                </a:lnTo>
                <a:lnTo>
                  <a:pt x="6800867" y="4957248"/>
                </a:lnTo>
                <a:lnTo>
                  <a:pt x="6795678" y="4968366"/>
                </a:lnTo>
                <a:lnTo>
                  <a:pt x="6789689" y="4979143"/>
                </a:lnTo>
                <a:lnTo>
                  <a:pt x="6783303" y="4989918"/>
                </a:lnTo>
                <a:lnTo>
                  <a:pt x="6776118" y="5000695"/>
                </a:lnTo>
                <a:lnTo>
                  <a:pt x="6768134" y="5011299"/>
                </a:lnTo>
                <a:lnTo>
                  <a:pt x="6759354" y="5021733"/>
                </a:lnTo>
                <a:lnTo>
                  <a:pt x="6750570" y="5032167"/>
                </a:lnTo>
                <a:lnTo>
                  <a:pt x="6741390" y="5042601"/>
                </a:lnTo>
                <a:lnTo>
                  <a:pt x="6731410" y="5053035"/>
                </a:lnTo>
                <a:lnTo>
                  <a:pt x="6721431" y="5063299"/>
                </a:lnTo>
                <a:lnTo>
                  <a:pt x="6700675" y="5083995"/>
                </a:lnTo>
                <a:lnTo>
                  <a:pt x="6679118" y="5104351"/>
                </a:lnTo>
                <a:lnTo>
                  <a:pt x="6677122" y="5106232"/>
                </a:lnTo>
                <a:lnTo>
                  <a:pt x="6674727" y="5108114"/>
                </a:lnTo>
                <a:lnTo>
                  <a:pt x="6672333" y="5109311"/>
                </a:lnTo>
                <a:lnTo>
                  <a:pt x="6670337" y="5110337"/>
                </a:lnTo>
                <a:lnTo>
                  <a:pt x="6667942" y="5111192"/>
                </a:lnTo>
                <a:lnTo>
                  <a:pt x="6664749" y="5111706"/>
                </a:lnTo>
                <a:lnTo>
                  <a:pt x="6662354" y="5112048"/>
                </a:lnTo>
                <a:lnTo>
                  <a:pt x="6659957" y="5112219"/>
                </a:lnTo>
                <a:lnTo>
                  <a:pt x="6657563" y="5112390"/>
                </a:lnTo>
                <a:lnTo>
                  <a:pt x="6654769" y="5112390"/>
                </a:lnTo>
                <a:lnTo>
                  <a:pt x="6649580" y="5112048"/>
                </a:lnTo>
                <a:lnTo>
                  <a:pt x="6643593" y="5111706"/>
                </a:lnTo>
                <a:lnTo>
                  <a:pt x="6638003" y="5111535"/>
                </a:lnTo>
                <a:lnTo>
                  <a:pt x="6611659" y="5111706"/>
                </a:lnTo>
                <a:lnTo>
                  <a:pt x="6585713" y="5112048"/>
                </a:lnTo>
                <a:lnTo>
                  <a:pt x="6533821" y="5112732"/>
                </a:lnTo>
                <a:lnTo>
                  <a:pt x="6510668" y="5113587"/>
                </a:lnTo>
                <a:lnTo>
                  <a:pt x="6498693" y="5114100"/>
                </a:lnTo>
                <a:lnTo>
                  <a:pt x="6487118" y="5114614"/>
                </a:lnTo>
                <a:lnTo>
                  <a:pt x="6475541" y="5114785"/>
                </a:lnTo>
                <a:lnTo>
                  <a:pt x="6463964" y="5114785"/>
                </a:lnTo>
                <a:lnTo>
                  <a:pt x="6453188" y="5114614"/>
                </a:lnTo>
                <a:lnTo>
                  <a:pt x="6442410" y="5113930"/>
                </a:lnTo>
                <a:lnTo>
                  <a:pt x="6436821" y="5113587"/>
                </a:lnTo>
                <a:lnTo>
                  <a:pt x="6431633" y="5112903"/>
                </a:lnTo>
                <a:lnTo>
                  <a:pt x="6426443" y="5112219"/>
                </a:lnTo>
                <a:lnTo>
                  <a:pt x="6421653" y="5111535"/>
                </a:lnTo>
                <a:lnTo>
                  <a:pt x="6416464" y="5110509"/>
                </a:lnTo>
                <a:lnTo>
                  <a:pt x="6411674" y="5109482"/>
                </a:lnTo>
                <a:lnTo>
                  <a:pt x="6407282" y="5108285"/>
                </a:lnTo>
                <a:lnTo>
                  <a:pt x="6402492" y="5106916"/>
                </a:lnTo>
                <a:lnTo>
                  <a:pt x="6398103" y="5105206"/>
                </a:lnTo>
                <a:lnTo>
                  <a:pt x="6393711" y="5103496"/>
                </a:lnTo>
                <a:lnTo>
                  <a:pt x="6389719" y="5101614"/>
                </a:lnTo>
                <a:lnTo>
                  <a:pt x="6385726" y="5099561"/>
                </a:lnTo>
                <a:lnTo>
                  <a:pt x="6381736" y="5097338"/>
                </a:lnTo>
                <a:lnTo>
                  <a:pt x="6378142" y="5094772"/>
                </a:lnTo>
                <a:lnTo>
                  <a:pt x="6374551" y="5091864"/>
                </a:lnTo>
                <a:lnTo>
                  <a:pt x="6370959" y="5089127"/>
                </a:lnTo>
                <a:lnTo>
                  <a:pt x="6367765" y="5089127"/>
                </a:lnTo>
                <a:lnTo>
                  <a:pt x="6364172" y="5089469"/>
                </a:lnTo>
                <a:lnTo>
                  <a:pt x="6360979" y="5089811"/>
                </a:lnTo>
                <a:lnTo>
                  <a:pt x="6357387" y="5090325"/>
                </a:lnTo>
                <a:lnTo>
                  <a:pt x="6350998" y="5091522"/>
                </a:lnTo>
                <a:lnTo>
                  <a:pt x="6344613" y="5093061"/>
                </a:lnTo>
                <a:lnTo>
                  <a:pt x="6337827" y="5094772"/>
                </a:lnTo>
                <a:lnTo>
                  <a:pt x="6331839" y="5096482"/>
                </a:lnTo>
                <a:lnTo>
                  <a:pt x="6325453" y="5098192"/>
                </a:lnTo>
                <a:lnTo>
                  <a:pt x="6319066" y="5099733"/>
                </a:lnTo>
                <a:lnTo>
                  <a:pt x="6312679" y="5101101"/>
                </a:lnTo>
                <a:lnTo>
                  <a:pt x="6305893" y="5102298"/>
                </a:lnTo>
                <a:lnTo>
                  <a:pt x="6302300" y="5102641"/>
                </a:lnTo>
                <a:lnTo>
                  <a:pt x="6299107" y="5102982"/>
                </a:lnTo>
                <a:lnTo>
                  <a:pt x="6295515" y="5103153"/>
                </a:lnTo>
                <a:lnTo>
                  <a:pt x="6292320" y="5103325"/>
                </a:lnTo>
                <a:lnTo>
                  <a:pt x="6288728" y="5103153"/>
                </a:lnTo>
                <a:lnTo>
                  <a:pt x="6285136" y="5102982"/>
                </a:lnTo>
                <a:lnTo>
                  <a:pt x="6281544" y="5102641"/>
                </a:lnTo>
                <a:lnTo>
                  <a:pt x="6277552" y="5102128"/>
                </a:lnTo>
                <a:lnTo>
                  <a:pt x="6273560" y="5101443"/>
                </a:lnTo>
                <a:lnTo>
                  <a:pt x="6269568" y="5100417"/>
                </a:lnTo>
                <a:lnTo>
                  <a:pt x="6265577" y="5099390"/>
                </a:lnTo>
                <a:lnTo>
                  <a:pt x="6261585" y="5098023"/>
                </a:lnTo>
                <a:lnTo>
                  <a:pt x="6255998" y="5099733"/>
                </a:lnTo>
                <a:lnTo>
                  <a:pt x="6250009" y="5101443"/>
                </a:lnTo>
                <a:lnTo>
                  <a:pt x="6247215" y="5102298"/>
                </a:lnTo>
                <a:lnTo>
                  <a:pt x="6244820" y="5103325"/>
                </a:lnTo>
                <a:lnTo>
                  <a:pt x="6242824" y="5104351"/>
                </a:lnTo>
                <a:lnTo>
                  <a:pt x="6241627" y="5105377"/>
                </a:lnTo>
                <a:lnTo>
                  <a:pt x="6230450" y="5116838"/>
                </a:lnTo>
                <a:lnTo>
                  <a:pt x="6220471" y="5126758"/>
                </a:lnTo>
                <a:lnTo>
                  <a:pt x="6211689" y="5135482"/>
                </a:lnTo>
                <a:lnTo>
                  <a:pt x="6202908" y="5142665"/>
                </a:lnTo>
                <a:lnTo>
                  <a:pt x="6198915" y="5145916"/>
                </a:lnTo>
                <a:lnTo>
                  <a:pt x="6194923" y="5148824"/>
                </a:lnTo>
                <a:lnTo>
                  <a:pt x="6190931" y="5151732"/>
                </a:lnTo>
                <a:lnTo>
                  <a:pt x="6186540" y="5154126"/>
                </a:lnTo>
                <a:lnTo>
                  <a:pt x="6182149" y="5156350"/>
                </a:lnTo>
                <a:lnTo>
                  <a:pt x="6177759" y="5158231"/>
                </a:lnTo>
                <a:lnTo>
                  <a:pt x="6172570" y="5159942"/>
                </a:lnTo>
                <a:lnTo>
                  <a:pt x="6167780" y="5161481"/>
                </a:lnTo>
                <a:lnTo>
                  <a:pt x="6162590" y="5162850"/>
                </a:lnTo>
                <a:lnTo>
                  <a:pt x="6157401" y="5164218"/>
                </a:lnTo>
                <a:lnTo>
                  <a:pt x="6151414" y="5165244"/>
                </a:lnTo>
                <a:lnTo>
                  <a:pt x="6145425" y="5165929"/>
                </a:lnTo>
                <a:lnTo>
                  <a:pt x="6138240" y="5166613"/>
                </a:lnTo>
                <a:lnTo>
                  <a:pt x="6131056" y="5167127"/>
                </a:lnTo>
                <a:lnTo>
                  <a:pt x="6123472" y="5167640"/>
                </a:lnTo>
                <a:lnTo>
                  <a:pt x="6115487" y="5167810"/>
                </a:lnTo>
                <a:lnTo>
                  <a:pt x="6106308" y="5167981"/>
                </a:lnTo>
                <a:lnTo>
                  <a:pt x="6097126" y="5168153"/>
                </a:lnTo>
                <a:lnTo>
                  <a:pt x="6095684" y="5168141"/>
                </a:lnTo>
                <a:lnTo>
                  <a:pt x="6095684" y="5446739"/>
                </a:lnTo>
                <a:lnTo>
                  <a:pt x="6094968" y="5447477"/>
                </a:lnTo>
                <a:lnTo>
                  <a:pt x="6092246" y="5450084"/>
                </a:lnTo>
                <a:lnTo>
                  <a:pt x="5683209" y="5450084"/>
                </a:lnTo>
                <a:lnTo>
                  <a:pt x="5680628" y="5448504"/>
                </a:lnTo>
                <a:lnTo>
                  <a:pt x="5677435" y="5446964"/>
                </a:lnTo>
                <a:lnTo>
                  <a:pt x="5673841" y="5445424"/>
                </a:lnTo>
                <a:lnTo>
                  <a:pt x="5669850" y="5444056"/>
                </a:lnTo>
                <a:lnTo>
                  <a:pt x="5661070" y="5441491"/>
                </a:lnTo>
                <a:lnTo>
                  <a:pt x="5651887" y="5438924"/>
                </a:lnTo>
                <a:lnTo>
                  <a:pt x="5642307" y="5436359"/>
                </a:lnTo>
                <a:lnTo>
                  <a:pt x="5633525" y="5433794"/>
                </a:lnTo>
                <a:lnTo>
                  <a:pt x="5629134" y="5432424"/>
                </a:lnTo>
                <a:lnTo>
                  <a:pt x="5625145" y="5430714"/>
                </a:lnTo>
                <a:lnTo>
                  <a:pt x="5621550" y="5429175"/>
                </a:lnTo>
                <a:lnTo>
                  <a:pt x="5618357" y="5427635"/>
                </a:lnTo>
                <a:lnTo>
                  <a:pt x="5615962" y="5425753"/>
                </a:lnTo>
                <a:lnTo>
                  <a:pt x="5613566" y="5423872"/>
                </a:lnTo>
                <a:lnTo>
                  <a:pt x="5611970" y="5421991"/>
                </a:lnTo>
                <a:lnTo>
                  <a:pt x="5611171" y="5419767"/>
                </a:lnTo>
                <a:lnTo>
                  <a:pt x="5610772" y="5417372"/>
                </a:lnTo>
                <a:lnTo>
                  <a:pt x="5611171" y="5414807"/>
                </a:lnTo>
                <a:lnTo>
                  <a:pt x="5612369" y="5412070"/>
                </a:lnTo>
                <a:lnTo>
                  <a:pt x="5614764" y="5409333"/>
                </a:lnTo>
                <a:lnTo>
                  <a:pt x="5609576" y="5398556"/>
                </a:lnTo>
                <a:lnTo>
                  <a:pt x="5605583" y="5387952"/>
                </a:lnTo>
                <a:lnTo>
                  <a:pt x="5601592" y="5377518"/>
                </a:lnTo>
                <a:lnTo>
                  <a:pt x="5598398" y="5366742"/>
                </a:lnTo>
                <a:lnTo>
                  <a:pt x="5596003" y="5356136"/>
                </a:lnTo>
                <a:lnTo>
                  <a:pt x="5595204" y="5350834"/>
                </a:lnTo>
                <a:lnTo>
                  <a:pt x="5594805" y="5345361"/>
                </a:lnTo>
                <a:lnTo>
                  <a:pt x="5594406" y="5340058"/>
                </a:lnTo>
                <a:lnTo>
                  <a:pt x="5594406" y="5334584"/>
                </a:lnTo>
                <a:lnTo>
                  <a:pt x="5594805" y="5329111"/>
                </a:lnTo>
                <a:lnTo>
                  <a:pt x="5595204" y="5323808"/>
                </a:lnTo>
                <a:lnTo>
                  <a:pt x="5592011" y="5312689"/>
                </a:lnTo>
                <a:lnTo>
                  <a:pt x="5589218" y="5301571"/>
                </a:lnTo>
                <a:lnTo>
                  <a:pt x="5586822" y="5290625"/>
                </a:lnTo>
                <a:lnTo>
                  <a:pt x="5585226" y="5279506"/>
                </a:lnTo>
                <a:lnTo>
                  <a:pt x="5583630" y="5268388"/>
                </a:lnTo>
                <a:lnTo>
                  <a:pt x="5582433" y="5257270"/>
                </a:lnTo>
                <a:lnTo>
                  <a:pt x="5582033" y="5246152"/>
                </a:lnTo>
                <a:lnTo>
                  <a:pt x="5581234" y="5235204"/>
                </a:lnTo>
                <a:lnTo>
                  <a:pt x="5580437" y="5212967"/>
                </a:lnTo>
                <a:lnTo>
                  <a:pt x="5580037" y="5190560"/>
                </a:lnTo>
                <a:lnTo>
                  <a:pt x="5579237" y="5168494"/>
                </a:lnTo>
                <a:lnTo>
                  <a:pt x="5578439" y="5157376"/>
                </a:lnTo>
                <a:lnTo>
                  <a:pt x="5577242" y="5146087"/>
                </a:lnTo>
                <a:lnTo>
                  <a:pt x="5560476" y="4918590"/>
                </a:lnTo>
                <a:lnTo>
                  <a:pt x="5542514" y="4918420"/>
                </a:lnTo>
                <a:lnTo>
                  <a:pt x="5534530" y="4933471"/>
                </a:lnTo>
                <a:lnTo>
                  <a:pt x="5526547" y="4948695"/>
                </a:lnTo>
                <a:lnTo>
                  <a:pt x="5519362" y="4963748"/>
                </a:lnTo>
                <a:lnTo>
                  <a:pt x="5512178" y="4978971"/>
                </a:lnTo>
                <a:lnTo>
                  <a:pt x="5483837" y="5039694"/>
                </a:lnTo>
                <a:lnTo>
                  <a:pt x="5476651" y="5054917"/>
                </a:lnTo>
                <a:lnTo>
                  <a:pt x="5469466" y="5069969"/>
                </a:lnTo>
                <a:lnTo>
                  <a:pt x="5461083" y="5085193"/>
                </a:lnTo>
                <a:lnTo>
                  <a:pt x="5453099" y="5100245"/>
                </a:lnTo>
                <a:lnTo>
                  <a:pt x="5444716" y="5115127"/>
                </a:lnTo>
                <a:lnTo>
                  <a:pt x="5435138" y="5130179"/>
                </a:lnTo>
                <a:lnTo>
                  <a:pt x="5425157" y="5145061"/>
                </a:lnTo>
                <a:lnTo>
                  <a:pt x="5414780" y="5159942"/>
                </a:lnTo>
                <a:lnTo>
                  <a:pt x="5415977" y="5166271"/>
                </a:lnTo>
                <a:lnTo>
                  <a:pt x="5416377" y="5172257"/>
                </a:lnTo>
                <a:lnTo>
                  <a:pt x="5415977" y="5178587"/>
                </a:lnTo>
                <a:lnTo>
                  <a:pt x="5414380" y="5184573"/>
                </a:lnTo>
                <a:lnTo>
                  <a:pt x="5412385" y="5190560"/>
                </a:lnTo>
                <a:lnTo>
                  <a:pt x="5409590" y="5196718"/>
                </a:lnTo>
                <a:lnTo>
                  <a:pt x="5405598" y="5202704"/>
                </a:lnTo>
                <a:lnTo>
                  <a:pt x="5400010" y="5208691"/>
                </a:lnTo>
                <a:lnTo>
                  <a:pt x="5400408" y="5210915"/>
                </a:lnTo>
                <a:lnTo>
                  <a:pt x="5400408" y="5213139"/>
                </a:lnTo>
                <a:lnTo>
                  <a:pt x="5400010" y="5215192"/>
                </a:lnTo>
                <a:lnTo>
                  <a:pt x="5399610" y="5217414"/>
                </a:lnTo>
                <a:lnTo>
                  <a:pt x="5398413" y="5219467"/>
                </a:lnTo>
                <a:lnTo>
                  <a:pt x="5397216" y="5221521"/>
                </a:lnTo>
                <a:lnTo>
                  <a:pt x="5395620" y="5223573"/>
                </a:lnTo>
                <a:lnTo>
                  <a:pt x="5394023" y="5225454"/>
                </a:lnTo>
                <a:lnTo>
                  <a:pt x="5390031" y="5229217"/>
                </a:lnTo>
                <a:lnTo>
                  <a:pt x="5385241" y="5232809"/>
                </a:lnTo>
                <a:lnTo>
                  <a:pt x="5380051" y="5236572"/>
                </a:lnTo>
                <a:lnTo>
                  <a:pt x="5374862" y="5240165"/>
                </a:lnTo>
                <a:lnTo>
                  <a:pt x="5368875" y="5243757"/>
                </a:lnTo>
                <a:lnTo>
                  <a:pt x="5363685" y="5247520"/>
                </a:lnTo>
                <a:lnTo>
                  <a:pt x="5358895" y="5251283"/>
                </a:lnTo>
                <a:lnTo>
                  <a:pt x="5354505" y="5255217"/>
                </a:lnTo>
                <a:lnTo>
                  <a:pt x="5351313" y="5259151"/>
                </a:lnTo>
                <a:lnTo>
                  <a:pt x="5349714" y="5261204"/>
                </a:lnTo>
                <a:lnTo>
                  <a:pt x="5348517" y="5263428"/>
                </a:lnTo>
                <a:lnTo>
                  <a:pt x="5347717" y="5265652"/>
                </a:lnTo>
                <a:lnTo>
                  <a:pt x="5346919" y="5267703"/>
                </a:lnTo>
                <a:lnTo>
                  <a:pt x="5346919" y="5270098"/>
                </a:lnTo>
                <a:lnTo>
                  <a:pt x="5346919" y="5272322"/>
                </a:lnTo>
                <a:lnTo>
                  <a:pt x="5346919" y="5274375"/>
                </a:lnTo>
                <a:lnTo>
                  <a:pt x="5346122" y="5276086"/>
                </a:lnTo>
                <a:lnTo>
                  <a:pt x="5344525" y="5277624"/>
                </a:lnTo>
                <a:lnTo>
                  <a:pt x="5342529" y="5278651"/>
                </a:lnTo>
                <a:lnTo>
                  <a:pt x="5339734" y="5279506"/>
                </a:lnTo>
                <a:lnTo>
                  <a:pt x="5336541" y="5279848"/>
                </a:lnTo>
                <a:lnTo>
                  <a:pt x="5333349" y="5280191"/>
                </a:lnTo>
                <a:lnTo>
                  <a:pt x="5329357" y="5280361"/>
                </a:lnTo>
                <a:lnTo>
                  <a:pt x="5325365" y="5280191"/>
                </a:lnTo>
                <a:lnTo>
                  <a:pt x="5321372" y="5280191"/>
                </a:lnTo>
                <a:lnTo>
                  <a:pt x="5312990" y="5279676"/>
                </a:lnTo>
                <a:lnTo>
                  <a:pt x="5304208" y="5279164"/>
                </a:lnTo>
                <a:lnTo>
                  <a:pt x="5296625" y="5278822"/>
                </a:lnTo>
                <a:lnTo>
                  <a:pt x="5245929" y="5278651"/>
                </a:lnTo>
                <a:lnTo>
                  <a:pt x="5194836" y="5278480"/>
                </a:lnTo>
                <a:lnTo>
                  <a:pt x="5092647" y="5278308"/>
                </a:lnTo>
                <a:lnTo>
                  <a:pt x="5095042" y="5283097"/>
                </a:lnTo>
                <a:lnTo>
                  <a:pt x="5095441" y="5285151"/>
                </a:lnTo>
                <a:lnTo>
                  <a:pt x="5095841" y="5287032"/>
                </a:lnTo>
                <a:lnTo>
                  <a:pt x="5095841" y="5288572"/>
                </a:lnTo>
                <a:lnTo>
                  <a:pt x="5095841" y="5290110"/>
                </a:lnTo>
                <a:lnTo>
                  <a:pt x="5095042" y="5291480"/>
                </a:lnTo>
                <a:lnTo>
                  <a:pt x="5094244" y="5292677"/>
                </a:lnTo>
                <a:lnTo>
                  <a:pt x="5093446" y="5293532"/>
                </a:lnTo>
                <a:lnTo>
                  <a:pt x="5091848" y="5294387"/>
                </a:lnTo>
                <a:lnTo>
                  <a:pt x="5090651" y="5295072"/>
                </a:lnTo>
                <a:lnTo>
                  <a:pt x="5089055" y="5295585"/>
                </a:lnTo>
                <a:lnTo>
                  <a:pt x="5087059" y="5295927"/>
                </a:lnTo>
                <a:lnTo>
                  <a:pt x="5085063" y="5296269"/>
                </a:lnTo>
                <a:lnTo>
                  <a:pt x="5083067" y="5296439"/>
                </a:lnTo>
                <a:lnTo>
                  <a:pt x="5080672" y="5296611"/>
                </a:lnTo>
                <a:lnTo>
                  <a:pt x="5075483" y="5296611"/>
                </a:lnTo>
                <a:lnTo>
                  <a:pt x="5069894" y="5296269"/>
                </a:lnTo>
                <a:lnTo>
                  <a:pt x="5064306" y="5295757"/>
                </a:lnTo>
                <a:lnTo>
                  <a:pt x="5058717" y="5295242"/>
                </a:lnTo>
                <a:lnTo>
                  <a:pt x="5047141" y="5294216"/>
                </a:lnTo>
                <a:lnTo>
                  <a:pt x="5041554" y="5293874"/>
                </a:lnTo>
                <a:lnTo>
                  <a:pt x="5036365" y="5293703"/>
                </a:lnTo>
                <a:lnTo>
                  <a:pt x="5022393" y="5294046"/>
                </a:lnTo>
                <a:lnTo>
                  <a:pt x="5008023" y="5294730"/>
                </a:lnTo>
                <a:lnTo>
                  <a:pt x="4993653" y="5295757"/>
                </a:lnTo>
                <a:lnTo>
                  <a:pt x="4979682" y="5296953"/>
                </a:lnTo>
                <a:lnTo>
                  <a:pt x="4950943" y="5299177"/>
                </a:lnTo>
                <a:lnTo>
                  <a:pt x="4936571" y="5300032"/>
                </a:lnTo>
                <a:lnTo>
                  <a:pt x="4922200" y="5300716"/>
                </a:lnTo>
                <a:lnTo>
                  <a:pt x="4915415" y="5300887"/>
                </a:lnTo>
                <a:lnTo>
                  <a:pt x="4907832" y="5301059"/>
                </a:lnTo>
                <a:lnTo>
                  <a:pt x="4901044" y="5301059"/>
                </a:lnTo>
                <a:lnTo>
                  <a:pt x="4894259" y="5300887"/>
                </a:lnTo>
                <a:lnTo>
                  <a:pt x="4887074" y="5300545"/>
                </a:lnTo>
                <a:lnTo>
                  <a:pt x="4879888" y="5300203"/>
                </a:lnTo>
                <a:lnTo>
                  <a:pt x="4873103" y="5299519"/>
                </a:lnTo>
                <a:lnTo>
                  <a:pt x="4866317" y="5298834"/>
                </a:lnTo>
                <a:lnTo>
                  <a:pt x="4859530" y="5297808"/>
                </a:lnTo>
                <a:lnTo>
                  <a:pt x="4852745" y="5296782"/>
                </a:lnTo>
                <a:lnTo>
                  <a:pt x="4845959" y="5295414"/>
                </a:lnTo>
                <a:lnTo>
                  <a:pt x="4839173" y="5293874"/>
                </a:lnTo>
                <a:lnTo>
                  <a:pt x="4832388" y="5291993"/>
                </a:lnTo>
                <a:lnTo>
                  <a:pt x="4826000" y="5289769"/>
                </a:lnTo>
                <a:lnTo>
                  <a:pt x="4819614" y="5287545"/>
                </a:lnTo>
                <a:lnTo>
                  <a:pt x="4812828" y="5284980"/>
                </a:lnTo>
                <a:lnTo>
                  <a:pt x="4784087" y="5275059"/>
                </a:lnTo>
                <a:lnTo>
                  <a:pt x="4776105" y="5276598"/>
                </a:lnTo>
                <a:lnTo>
                  <a:pt x="4768120" y="5277796"/>
                </a:lnTo>
                <a:lnTo>
                  <a:pt x="4760936" y="5278651"/>
                </a:lnTo>
                <a:lnTo>
                  <a:pt x="4753351" y="5279335"/>
                </a:lnTo>
                <a:lnTo>
                  <a:pt x="4745766" y="5279676"/>
                </a:lnTo>
                <a:lnTo>
                  <a:pt x="4738981" y="5280019"/>
                </a:lnTo>
                <a:lnTo>
                  <a:pt x="4732196" y="5280019"/>
                </a:lnTo>
                <a:lnTo>
                  <a:pt x="4725409" y="5279848"/>
                </a:lnTo>
                <a:lnTo>
                  <a:pt x="4719022" y="5279506"/>
                </a:lnTo>
                <a:lnTo>
                  <a:pt x="4712236" y="5278992"/>
                </a:lnTo>
                <a:lnTo>
                  <a:pt x="4706250" y="5278308"/>
                </a:lnTo>
                <a:lnTo>
                  <a:pt x="4700261" y="5277282"/>
                </a:lnTo>
                <a:lnTo>
                  <a:pt x="4694674" y="5275914"/>
                </a:lnTo>
                <a:lnTo>
                  <a:pt x="4689483" y="5274546"/>
                </a:lnTo>
                <a:lnTo>
                  <a:pt x="4683896" y="5273178"/>
                </a:lnTo>
                <a:lnTo>
                  <a:pt x="4678706" y="5271467"/>
                </a:lnTo>
                <a:lnTo>
                  <a:pt x="4674315" y="5269585"/>
                </a:lnTo>
                <a:lnTo>
                  <a:pt x="4669924" y="5267532"/>
                </a:lnTo>
                <a:lnTo>
                  <a:pt x="4665533" y="5265309"/>
                </a:lnTo>
                <a:lnTo>
                  <a:pt x="4661941" y="5262744"/>
                </a:lnTo>
                <a:lnTo>
                  <a:pt x="4658348" y="5260006"/>
                </a:lnTo>
                <a:lnTo>
                  <a:pt x="4654757" y="5257270"/>
                </a:lnTo>
                <a:lnTo>
                  <a:pt x="4651562" y="5254362"/>
                </a:lnTo>
                <a:lnTo>
                  <a:pt x="4648768" y="5251283"/>
                </a:lnTo>
                <a:lnTo>
                  <a:pt x="4646374" y="5247862"/>
                </a:lnTo>
                <a:lnTo>
                  <a:pt x="4644378" y="5244441"/>
                </a:lnTo>
                <a:lnTo>
                  <a:pt x="4642382" y="5241020"/>
                </a:lnTo>
                <a:lnTo>
                  <a:pt x="4640785" y="5237256"/>
                </a:lnTo>
                <a:lnTo>
                  <a:pt x="4639986" y="5233323"/>
                </a:lnTo>
                <a:lnTo>
                  <a:pt x="4639188" y="5229217"/>
                </a:lnTo>
                <a:lnTo>
                  <a:pt x="4638789" y="5225111"/>
                </a:lnTo>
                <a:lnTo>
                  <a:pt x="4638789" y="5220836"/>
                </a:lnTo>
                <a:lnTo>
                  <a:pt x="4636394" y="5217072"/>
                </a:lnTo>
                <a:lnTo>
                  <a:pt x="4633999" y="5213481"/>
                </a:lnTo>
                <a:lnTo>
                  <a:pt x="4632402" y="5209718"/>
                </a:lnTo>
                <a:lnTo>
                  <a:pt x="4631204" y="5206126"/>
                </a:lnTo>
                <a:lnTo>
                  <a:pt x="4630805" y="5202191"/>
                </a:lnTo>
                <a:lnTo>
                  <a:pt x="4631204" y="5198599"/>
                </a:lnTo>
                <a:lnTo>
                  <a:pt x="4631603" y="5196718"/>
                </a:lnTo>
                <a:lnTo>
                  <a:pt x="4632402" y="5194836"/>
                </a:lnTo>
                <a:lnTo>
                  <a:pt x="4633599" y="5192955"/>
                </a:lnTo>
                <a:lnTo>
                  <a:pt x="4634798" y="5190902"/>
                </a:lnTo>
                <a:lnTo>
                  <a:pt x="4631603" y="5187139"/>
                </a:lnTo>
                <a:lnTo>
                  <a:pt x="4628810" y="5183375"/>
                </a:lnTo>
                <a:lnTo>
                  <a:pt x="4627213" y="5179442"/>
                </a:lnTo>
                <a:lnTo>
                  <a:pt x="4626414" y="5177561"/>
                </a:lnTo>
                <a:lnTo>
                  <a:pt x="4626015" y="5175507"/>
                </a:lnTo>
                <a:lnTo>
                  <a:pt x="4625617" y="5173626"/>
                </a:lnTo>
                <a:lnTo>
                  <a:pt x="4626015" y="5171573"/>
                </a:lnTo>
                <a:lnTo>
                  <a:pt x="4626414" y="5169692"/>
                </a:lnTo>
                <a:lnTo>
                  <a:pt x="4626814" y="5167810"/>
                </a:lnTo>
                <a:lnTo>
                  <a:pt x="4628011" y="5165929"/>
                </a:lnTo>
                <a:lnTo>
                  <a:pt x="4629607" y="5163876"/>
                </a:lnTo>
                <a:lnTo>
                  <a:pt x="4631603" y="5161823"/>
                </a:lnTo>
                <a:lnTo>
                  <a:pt x="4633999" y="5159942"/>
                </a:lnTo>
                <a:lnTo>
                  <a:pt x="4615237" y="5113416"/>
                </a:lnTo>
                <a:lnTo>
                  <a:pt x="4606456" y="5113416"/>
                </a:lnTo>
                <a:lnTo>
                  <a:pt x="4597275" y="5113074"/>
                </a:lnTo>
                <a:lnTo>
                  <a:pt x="4525025" y="5237770"/>
                </a:lnTo>
                <a:lnTo>
                  <a:pt x="4518239" y="5247862"/>
                </a:lnTo>
                <a:lnTo>
                  <a:pt x="4512251" y="5258296"/>
                </a:lnTo>
                <a:lnTo>
                  <a:pt x="4500677" y="5278992"/>
                </a:lnTo>
                <a:lnTo>
                  <a:pt x="4489498" y="5299519"/>
                </a:lnTo>
                <a:lnTo>
                  <a:pt x="4477124" y="5320216"/>
                </a:lnTo>
                <a:lnTo>
                  <a:pt x="4471137" y="5330308"/>
                </a:lnTo>
                <a:lnTo>
                  <a:pt x="4464350" y="5340570"/>
                </a:lnTo>
                <a:lnTo>
                  <a:pt x="4457165" y="5350834"/>
                </a:lnTo>
                <a:lnTo>
                  <a:pt x="4449182" y="5360754"/>
                </a:lnTo>
                <a:lnTo>
                  <a:pt x="4441198" y="5370847"/>
                </a:lnTo>
                <a:lnTo>
                  <a:pt x="4432018" y="5380768"/>
                </a:lnTo>
                <a:lnTo>
                  <a:pt x="4422039" y="5390688"/>
                </a:lnTo>
                <a:lnTo>
                  <a:pt x="4411659" y="5400267"/>
                </a:lnTo>
                <a:lnTo>
                  <a:pt x="4409265" y="5405057"/>
                </a:lnTo>
                <a:lnTo>
                  <a:pt x="4406471" y="5409504"/>
                </a:lnTo>
                <a:lnTo>
                  <a:pt x="4403279" y="5413610"/>
                </a:lnTo>
                <a:lnTo>
                  <a:pt x="4399684" y="5417714"/>
                </a:lnTo>
                <a:lnTo>
                  <a:pt x="4395693" y="5421135"/>
                </a:lnTo>
                <a:lnTo>
                  <a:pt x="4391303" y="5424386"/>
                </a:lnTo>
                <a:lnTo>
                  <a:pt x="4388109" y="5425753"/>
                </a:lnTo>
                <a:lnTo>
                  <a:pt x="4385315" y="5427122"/>
                </a:lnTo>
                <a:lnTo>
                  <a:pt x="4382520" y="5428490"/>
                </a:lnTo>
                <a:lnTo>
                  <a:pt x="4379726" y="5429689"/>
                </a:lnTo>
                <a:lnTo>
                  <a:pt x="4376533" y="5430714"/>
                </a:lnTo>
                <a:lnTo>
                  <a:pt x="4372940" y="5431741"/>
                </a:lnTo>
                <a:lnTo>
                  <a:pt x="4369747" y="5432596"/>
                </a:lnTo>
                <a:lnTo>
                  <a:pt x="4365755" y="5433451"/>
                </a:lnTo>
                <a:lnTo>
                  <a:pt x="4361763" y="5433964"/>
                </a:lnTo>
                <a:lnTo>
                  <a:pt x="4357373" y="5434478"/>
                </a:lnTo>
                <a:lnTo>
                  <a:pt x="4352982" y="5434990"/>
                </a:lnTo>
                <a:lnTo>
                  <a:pt x="4348591" y="5435162"/>
                </a:lnTo>
                <a:lnTo>
                  <a:pt x="4343800" y="5435332"/>
                </a:lnTo>
                <a:lnTo>
                  <a:pt x="4338611" y="5435332"/>
                </a:lnTo>
                <a:lnTo>
                  <a:pt x="4333422" y="5435162"/>
                </a:lnTo>
                <a:lnTo>
                  <a:pt x="4327834" y="5434990"/>
                </a:lnTo>
                <a:lnTo>
                  <a:pt x="4321846" y="5434478"/>
                </a:lnTo>
                <a:lnTo>
                  <a:pt x="4315860" y="5433964"/>
                </a:lnTo>
                <a:lnTo>
                  <a:pt x="4309472" y="5433280"/>
                </a:lnTo>
                <a:lnTo>
                  <a:pt x="4303084" y="5432424"/>
                </a:lnTo>
                <a:lnTo>
                  <a:pt x="4297896" y="5431911"/>
                </a:lnTo>
                <a:lnTo>
                  <a:pt x="4293106" y="5431227"/>
                </a:lnTo>
                <a:lnTo>
                  <a:pt x="4287518" y="5430885"/>
                </a:lnTo>
                <a:lnTo>
                  <a:pt x="4282328" y="5430714"/>
                </a:lnTo>
                <a:lnTo>
                  <a:pt x="4271551" y="5430543"/>
                </a:lnTo>
                <a:lnTo>
                  <a:pt x="4260772" y="5430543"/>
                </a:lnTo>
                <a:lnTo>
                  <a:pt x="4238419" y="5431227"/>
                </a:lnTo>
                <a:lnTo>
                  <a:pt x="4226843" y="5431399"/>
                </a:lnTo>
                <a:lnTo>
                  <a:pt x="4216464" y="5431741"/>
                </a:lnTo>
                <a:lnTo>
                  <a:pt x="4203292" y="5432767"/>
                </a:lnTo>
                <a:lnTo>
                  <a:pt x="4190119" y="5433451"/>
                </a:lnTo>
                <a:lnTo>
                  <a:pt x="4177746" y="5433622"/>
                </a:lnTo>
                <a:lnTo>
                  <a:pt x="4165770" y="5433451"/>
                </a:lnTo>
                <a:lnTo>
                  <a:pt x="4153395" y="5432938"/>
                </a:lnTo>
                <a:lnTo>
                  <a:pt x="4142219" y="5432083"/>
                </a:lnTo>
                <a:lnTo>
                  <a:pt x="4131441" y="5430543"/>
                </a:lnTo>
                <a:lnTo>
                  <a:pt x="4120265" y="5428833"/>
                </a:lnTo>
                <a:lnTo>
                  <a:pt x="4110285" y="5426780"/>
                </a:lnTo>
                <a:lnTo>
                  <a:pt x="4100307" y="5424386"/>
                </a:lnTo>
                <a:lnTo>
                  <a:pt x="4090725" y="5421649"/>
                </a:lnTo>
                <a:lnTo>
                  <a:pt x="4081545" y="5418570"/>
                </a:lnTo>
                <a:lnTo>
                  <a:pt x="4072763" y="5414807"/>
                </a:lnTo>
                <a:lnTo>
                  <a:pt x="4064380" y="5411043"/>
                </a:lnTo>
                <a:lnTo>
                  <a:pt x="4055599" y="5406768"/>
                </a:lnTo>
                <a:lnTo>
                  <a:pt x="4048014" y="5401977"/>
                </a:lnTo>
                <a:lnTo>
                  <a:pt x="4042427" y="5405399"/>
                </a:lnTo>
                <a:lnTo>
                  <a:pt x="4036040" y="5408820"/>
                </a:lnTo>
                <a:lnTo>
                  <a:pt x="4028853" y="5412070"/>
                </a:lnTo>
                <a:lnTo>
                  <a:pt x="4025661" y="5413438"/>
                </a:lnTo>
                <a:lnTo>
                  <a:pt x="4022069" y="5414635"/>
                </a:lnTo>
                <a:lnTo>
                  <a:pt x="4018476" y="5415833"/>
                </a:lnTo>
                <a:lnTo>
                  <a:pt x="4014883" y="5416517"/>
                </a:lnTo>
                <a:lnTo>
                  <a:pt x="4011290" y="5417030"/>
                </a:lnTo>
                <a:lnTo>
                  <a:pt x="4007698" y="5417030"/>
                </a:lnTo>
                <a:lnTo>
                  <a:pt x="4005703" y="5417030"/>
                </a:lnTo>
                <a:lnTo>
                  <a:pt x="4004106" y="5416859"/>
                </a:lnTo>
                <a:lnTo>
                  <a:pt x="4002509" y="5416517"/>
                </a:lnTo>
                <a:lnTo>
                  <a:pt x="4000513" y="5416004"/>
                </a:lnTo>
                <a:lnTo>
                  <a:pt x="3998516" y="5415491"/>
                </a:lnTo>
                <a:lnTo>
                  <a:pt x="3996921" y="5414807"/>
                </a:lnTo>
                <a:lnTo>
                  <a:pt x="3993727" y="5413096"/>
                </a:lnTo>
                <a:lnTo>
                  <a:pt x="3990534" y="5411386"/>
                </a:lnTo>
                <a:lnTo>
                  <a:pt x="3987341" y="5409504"/>
                </a:lnTo>
                <a:lnTo>
                  <a:pt x="3980156" y="5406084"/>
                </a:lnTo>
                <a:lnTo>
                  <a:pt x="3972172" y="5402662"/>
                </a:lnTo>
                <a:lnTo>
                  <a:pt x="3963390" y="5399412"/>
                </a:lnTo>
                <a:lnTo>
                  <a:pt x="3946625" y="5392740"/>
                </a:lnTo>
                <a:lnTo>
                  <a:pt x="3938242" y="5389149"/>
                </a:lnTo>
                <a:lnTo>
                  <a:pt x="3930658" y="5385727"/>
                </a:lnTo>
                <a:lnTo>
                  <a:pt x="3927066" y="5383847"/>
                </a:lnTo>
                <a:lnTo>
                  <a:pt x="3923872" y="5381965"/>
                </a:lnTo>
                <a:lnTo>
                  <a:pt x="3921077" y="5380083"/>
                </a:lnTo>
                <a:lnTo>
                  <a:pt x="3918683" y="5378030"/>
                </a:lnTo>
                <a:lnTo>
                  <a:pt x="3916287" y="5375978"/>
                </a:lnTo>
                <a:lnTo>
                  <a:pt x="3914691" y="5373755"/>
                </a:lnTo>
                <a:lnTo>
                  <a:pt x="3913094" y="5371531"/>
                </a:lnTo>
                <a:lnTo>
                  <a:pt x="3911897" y="5369307"/>
                </a:lnTo>
                <a:lnTo>
                  <a:pt x="3911498" y="5366912"/>
                </a:lnTo>
                <a:lnTo>
                  <a:pt x="3911498" y="5364518"/>
                </a:lnTo>
                <a:lnTo>
                  <a:pt x="3911897" y="5361952"/>
                </a:lnTo>
                <a:lnTo>
                  <a:pt x="3913094" y="5359045"/>
                </a:lnTo>
                <a:lnTo>
                  <a:pt x="3914691" y="5356308"/>
                </a:lnTo>
                <a:lnTo>
                  <a:pt x="3917086" y="5353400"/>
                </a:lnTo>
                <a:lnTo>
                  <a:pt x="3919881" y="5350492"/>
                </a:lnTo>
                <a:lnTo>
                  <a:pt x="3923473" y="5347412"/>
                </a:lnTo>
                <a:lnTo>
                  <a:pt x="3920280" y="5344334"/>
                </a:lnTo>
                <a:lnTo>
                  <a:pt x="3917485" y="5341597"/>
                </a:lnTo>
                <a:lnTo>
                  <a:pt x="3914691" y="5338861"/>
                </a:lnTo>
                <a:lnTo>
                  <a:pt x="3912296" y="5336123"/>
                </a:lnTo>
                <a:lnTo>
                  <a:pt x="3908304" y="5330136"/>
                </a:lnTo>
                <a:lnTo>
                  <a:pt x="3904712" y="5324492"/>
                </a:lnTo>
                <a:lnTo>
                  <a:pt x="3902316" y="5318506"/>
                </a:lnTo>
                <a:lnTo>
                  <a:pt x="3899522" y="5312689"/>
                </a:lnTo>
                <a:lnTo>
                  <a:pt x="3898324" y="5306875"/>
                </a:lnTo>
                <a:lnTo>
                  <a:pt x="3897126" y="5300887"/>
                </a:lnTo>
                <a:lnTo>
                  <a:pt x="3895530" y="5288914"/>
                </a:lnTo>
                <a:lnTo>
                  <a:pt x="3893934" y="5277282"/>
                </a:lnTo>
                <a:lnTo>
                  <a:pt x="3893136" y="5271125"/>
                </a:lnTo>
                <a:lnTo>
                  <a:pt x="3892338" y="5265309"/>
                </a:lnTo>
                <a:lnTo>
                  <a:pt x="3891140" y="5259322"/>
                </a:lnTo>
                <a:lnTo>
                  <a:pt x="3889145" y="5253507"/>
                </a:lnTo>
                <a:lnTo>
                  <a:pt x="3867589" y="5252138"/>
                </a:lnTo>
                <a:lnTo>
                  <a:pt x="3852421" y="5253507"/>
                </a:lnTo>
                <a:lnTo>
                  <a:pt x="3837252" y="5254875"/>
                </a:lnTo>
                <a:lnTo>
                  <a:pt x="3821684" y="5255901"/>
                </a:lnTo>
                <a:lnTo>
                  <a:pt x="3806515" y="5256585"/>
                </a:lnTo>
                <a:lnTo>
                  <a:pt x="3798531" y="5256928"/>
                </a:lnTo>
                <a:lnTo>
                  <a:pt x="3790948" y="5256928"/>
                </a:lnTo>
                <a:lnTo>
                  <a:pt x="3783363" y="5256928"/>
                </a:lnTo>
                <a:lnTo>
                  <a:pt x="3775779" y="5256585"/>
                </a:lnTo>
                <a:lnTo>
                  <a:pt x="3767796" y="5256243"/>
                </a:lnTo>
                <a:lnTo>
                  <a:pt x="3760211" y="5255730"/>
                </a:lnTo>
                <a:lnTo>
                  <a:pt x="3752627" y="5254875"/>
                </a:lnTo>
                <a:lnTo>
                  <a:pt x="3744643" y="5253849"/>
                </a:lnTo>
                <a:lnTo>
                  <a:pt x="3740253" y="5254875"/>
                </a:lnTo>
                <a:lnTo>
                  <a:pt x="3735063" y="5255730"/>
                </a:lnTo>
                <a:lnTo>
                  <a:pt x="3730673" y="5256243"/>
                </a:lnTo>
                <a:lnTo>
                  <a:pt x="3726281" y="5256756"/>
                </a:lnTo>
                <a:lnTo>
                  <a:pt x="3721492" y="5256928"/>
                </a:lnTo>
                <a:lnTo>
                  <a:pt x="3717101" y="5257098"/>
                </a:lnTo>
                <a:lnTo>
                  <a:pt x="3712710" y="5257098"/>
                </a:lnTo>
                <a:lnTo>
                  <a:pt x="3707920" y="5256928"/>
                </a:lnTo>
                <a:lnTo>
                  <a:pt x="3698739" y="5256243"/>
                </a:lnTo>
                <a:lnTo>
                  <a:pt x="3689557" y="5255388"/>
                </a:lnTo>
                <a:lnTo>
                  <a:pt x="3671196" y="5253335"/>
                </a:lnTo>
                <a:lnTo>
                  <a:pt x="3653633" y="5252480"/>
                </a:lnTo>
                <a:lnTo>
                  <a:pt x="3636069" y="5251283"/>
                </a:lnTo>
                <a:lnTo>
                  <a:pt x="3627287" y="5250427"/>
                </a:lnTo>
                <a:lnTo>
                  <a:pt x="3618905" y="5249573"/>
                </a:lnTo>
                <a:lnTo>
                  <a:pt x="3610920" y="5248546"/>
                </a:lnTo>
                <a:lnTo>
                  <a:pt x="3602139" y="5247178"/>
                </a:lnTo>
                <a:lnTo>
                  <a:pt x="3594554" y="5245980"/>
                </a:lnTo>
                <a:lnTo>
                  <a:pt x="3586572" y="5244441"/>
                </a:lnTo>
                <a:lnTo>
                  <a:pt x="3579386" y="5242560"/>
                </a:lnTo>
                <a:lnTo>
                  <a:pt x="3571403" y="5240506"/>
                </a:lnTo>
                <a:lnTo>
                  <a:pt x="3564617" y="5238283"/>
                </a:lnTo>
                <a:lnTo>
                  <a:pt x="3557831" y="5235717"/>
                </a:lnTo>
                <a:lnTo>
                  <a:pt x="3551844" y="5232639"/>
                </a:lnTo>
                <a:lnTo>
                  <a:pt x="3545856" y="5229559"/>
                </a:lnTo>
                <a:lnTo>
                  <a:pt x="3544659" y="5229731"/>
                </a:lnTo>
                <a:lnTo>
                  <a:pt x="3543461" y="5229901"/>
                </a:lnTo>
                <a:lnTo>
                  <a:pt x="3542264" y="5229901"/>
                </a:lnTo>
                <a:lnTo>
                  <a:pt x="3540667" y="5229901"/>
                </a:lnTo>
                <a:lnTo>
                  <a:pt x="3538671" y="5229388"/>
                </a:lnTo>
                <a:lnTo>
                  <a:pt x="3536276" y="5228704"/>
                </a:lnTo>
                <a:lnTo>
                  <a:pt x="3534280" y="5227849"/>
                </a:lnTo>
                <a:lnTo>
                  <a:pt x="3532284" y="5226822"/>
                </a:lnTo>
                <a:lnTo>
                  <a:pt x="3528292" y="5224770"/>
                </a:lnTo>
                <a:lnTo>
                  <a:pt x="3526297" y="5223744"/>
                </a:lnTo>
                <a:lnTo>
                  <a:pt x="3523901" y="5223060"/>
                </a:lnTo>
                <a:lnTo>
                  <a:pt x="3521906" y="5222717"/>
                </a:lnTo>
                <a:lnTo>
                  <a:pt x="3520708" y="5222717"/>
                </a:lnTo>
                <a:lnTo>
                  <a:pt x="3519910" y="5222717"/>
                </a:lnTo>
                <a:lnTo>
                  <a:pt x="3518713" y="5222889"/>
                </a:lnTo>
                <a:lnTo>
                  <a:pt x="3517516" y="5223060"/>
                </a:lnTo>
                <a:lnTo>
                  <a:pt x="3515119" y="5224086"/>
                </a:lnTo>
                <a:lnTo>
                  <a:pt x="3512724" y="5225626"/>
                </a:lnTo>
                <a:lnTo>
                  <a:pt x="3510330" y="5228020"/>
                </a:lnTo>
                <a:lnTo>
                  <a:pt x="3507536" y="5229901"/>
                </a:lnTo>
                <a:lnTo>
                  <a:pt x="3505140" y="5231612"/>
                </a:lnTo>
                <a:lnTo>
                  <a:pt x="3501947" y="5233151"/>
                </a:lnTo>
                <a:lnTo>
                  <a:pt x="3498754" y="5234691"/>
                </a:lnTo>
                <a:lnTo>
                  <a:pt x="3495560" y="5235888"/>
                </a:lnTo>
                <a:lnTo>
                  <a:pt x="3491968" y="5236915"/>
                </a:lnTo>
                <a:lnTo>
                  <a:pt x="3488375" y="5237598"/>
                </a:lnTo>
                <a:lnTo>
                  <a:pt x="3484783" y="5238112"/>
                </a:lnTo>
                <a:lnTo>
                  <a:pt x="3481589" y="5238455"/>
                </a:lnTo>
                <a:lnTo>
                  <a:pt x="3477997" y="5238455"/>
                </a:lnTo>
                <a:lnTo>
                  <a:pt x="3474803" y="5238283"/>
                </a:lnTo>
                <a:lnTo>
                  <a:pt x="3472009" y="5237940"/>
                </a:lnTo>
                <a:lnTo>
                  <a:pt x="3469614" y="5237428"/>
                </a:lnTo>
                <a:lnTo>
                  <a:pt x="3467618" y="5236572"/>
                </a:lnTo>
                <a:lnTo>
                  <a:pt x="3466421" y="5235375"/>
                </a:lnTo>
                <a:lnTo>
                  <a:pt x="3465623" y="5234007"/>
                </a:lnTo>
                <a:lnTo>
                  <a:pt x="3464825" y="5231954"/>
                </a:lnTo>
                <a:lnTo>
                  <a:pt x="3464026" y="5230072"/>
                </a:lnTo>
                <a:lnTo>
                  <a:pt x="3462429" y="5228191"/>
                </a:lnTo>
                <a:lnTo>
                  <a:pt x="3461232" y="5226310"/>
                </a:lnTo>
                <a:lnTo>
                  <a:pt x="3457640" y="5223060"/>
                </a:lnTo>
                <a:lnTo>
                  <a:pt x="3453248" y="5219638"/>
                </a:lnTo>
                <a:lnTo>
                  <a:pt x="3448458" y="5216560"/>
                </a:lnTo>
                <a:lnTo>
                  <a:pt x="3442471" y="5213652"/>
                </a:lnTo>
                <a:lnTo>
                  <a:pt x="3431294" y="5208007"/>
                </a:lnTo>
                <a:lnTo>
                  <a:pt x="3426104" y="5205099"/>
                </a:lnTo>
                <a:lnTo>
                  <a:pt x="3420516" y="5202191"/>
                </a:lnTo>
                <a:lnTo>
                  <a:pt x="3415726" y="5199283"/>
                </a:lnTo>
                <a:lnTo>
                  <a:pt x="3411335" y="5196204"/>
                </a:lnTo>
                <a:lnTo>
                  <a:pt x="3407343" y="5192955"/>
                </a:lnTo>
                <a:lnTo>
                  <a:pt x="3405747" y="5191244"/>
                </a:lnTo>
                <a:lnTo>
                  <a:pt x="3404549" y="5189534"/>
                </a:lnTo>
                <a:lnTo>
                  <a:pt x="3403751" y="5187652"/>
                </a:lnTo>
                <a:lnTo>
                  <a:pt x="3402953" y="5185942"/>
                </a:lnTo>
                <a:lnTo>
                  <a:pt x="3402554" y="5183889"/>
                </a:lnTo>
                <a:lnTo>
                  <a:pt x="3402153" y="5182007"/>
                </a:lnTo>
                <a:lnTo>
                  <a:pt x="3398960" y="5167810"/>
                </a:lnTo>
                <a:lnTo>
                  <a:pt x="3396964" y="5136850"/>
                </a:lnTo>
                <a:lnTo>
                  <a:pt x="3380598" y="5097680"/>
                </a:lnTo>
                <a:lnTo>
                  <a:pt x="3365430" y="5097166"/>
                </a:lnTo>
                <a:lnTo>
                  <a:pt x="3350262" y="5096824"/>
                </a:lnTo>
                <a:lnTo>
                  <a:pt x="3334295" y="5096653"/>
                </a:lnTo>
                <a:lnTo>
                  <a:pt x="3319126" y="5096824"/>
                </a:lnTo>
                <a:lnTo>
                  <a:pt x="3287991" y="5096996"/>
                </a:lnTo>
                <a:lnTo>
                  <a:pt x="3272024" y="5096824"/>
                </a:lnTo>
                <a:lnTo>
                  <a:pt x="3256855" y="5096653"/>
                </a:lnTo>
                <a:lnTo>
                  <a:pt x="3241687" y="5095969"/>
                </a:lnTo>
                <a:lnTo>
                  <a:pt x="3234103" y="5095456"/>
                </a:lnTo>
                <a:lnTo>
                  <a:pt x="3226917" y="5094772"/>
                </a:lnTo>
                <a:lnTo>
                  <a:pt x="3219732" y="5094087"/>
                </a:lnTo>
                <a:lnTo>
                  <a:pt x="3212148" y="5093232"/>
                </a:lnTo>
                <a:lnTo>
                  <a:pt x="3204962" y="5092035"/>
                </a:lnTo>
                <a:lnTo>
                  <a:pt x="3197778" y="5090838"/>
                </a:lnTo>
                <a:lnTo>
                  <a:pt x="3190993" y="5089469"/>
                </a:lnTo>
                <a:lnTo>
                  <a:pt x="3184206" y="5087930"/>
                </a:lnTo>
                <a:lnTo>
                  <a:pt x="3177021" y="5086219"/>
                </a:lnTo>
                <a:lnTo>
                  <a:pt x="3170633" y="5084167"/>
                </a:lnTo>
                <a:lnTo>
                  <a:pt x="3164248" y="5081942"/>
                </a:lnTo>
                <a:lnTo>
                  <a:pt x="3157861" y="5079549"/>
                </a:lnTo>
                <a:lnTo>
                  <a:pt x="3151474" y="5076640"/>
                </a:lnTo>
                <a:lnTo>
                  <a:pt x="3145087" y="5073733"/>
                </a:lnTo>
                <a:lnTo>
                  <a:pt x="3136305" y="5074588"/>
                </a:lnTo>
                <a:lnTo>
                  <a:pt x="3128322" y="5075272"/>
                </a:lnTo>
                <a:lnTo>
                  <a:pt x="3120339" y="5075785"/>
                </a:lnTo>
                <a:lnTo>
                  <a:pt x="3112754" y="5075956"/>
                </a:lnTo>
                <a:lnTo>
                  <a:pt x="3105569" y="5075956"/>
                </a:lnTo>
                <a:lnTo>
                  <a:pt x="3098783" y="5075614"/>
                </a:lnTo>
                <a:lnTo>
                  <a:pt x="3092796" y="5075272"/>
                </a:lnTo>
                <a:lnTo>
                  <a:pt x="3086808" y="5074588"/>
                </a:lnTo>
                <a:lnTo>
                  <a:pt x="3080820" y="5073733"/>
                </a:lnTo>
                <a:lnTo>
                  <a:pt x="3075632" y="5072707"/>
                </a:lnTo>
                <a:lnTo>
                  <a:pt x="3070442" y="5071508"/>
                </a:lnTo>
                <a:lnTo>
                  <a:pt x="3066051" y="5070312"/>
                </a:lnTo>
                <a:lnTo>
                  <a:pt x="3061660" y="5068772"/>
                </a:lnTo>
                <a:lnTo>
                  <a:pt x="3057270" y="5067233"/>
                </a:lnTo>
                <a:lnTo>
                  <a:pt x="3053277" y="5065522"/>
                </a:lnTo>
                <a:lnTo>
                  <a:pt x="3049286" y="5063469"/>
                </a:lnTo>
                <a:lnTo>
                  <a:pt x="3045693" y="5061588"/>
                </a:lnTo>
                <a:lnTo>
                  <a:pt x="3042101" y="5059536"/>
                </a:lnTo>
                <a:lnTo>
                  <a:pt x="3036113" y="5055259"/>
                </a:lnTo>
                <a:lnTo>
                  <a:pt x="3030126" y="5050640"/>
                </a:lnTo>
                <a:lnTo>
                  <a:pt x="3024537" y="5045680"/>
                </a:lnTo>
                <a:lnTo>
                  <a:pt x="3013760" y="5035759"/>
                </a:lnTo>
                <a:lnTo>
                  <a:pt x="3008570" y="5030799"/>
                </a:lnTo>
                <a:lnTo>
                  <a:pt x="3002983" y="5026181"/>
                </a:lnTo>
                <a:lnTo>
                  <a:pt x="2978633" y="4974866"/>
                </a:lnTo>
                <a:lnTo>
                  <a:pt x="2944703" y="4981023"/>
                </a:lnTo>
                <a:lnTo>
                  <a:pt x="2942708" y="4984445"/>
                </a:lnTo>
                <a:lnTo>
                  <a:pt x="2941510" y="4988036"/>
                </a:lnTo>
                <a:lnTo>
                  <a:pt x="2941909" y="4995563"/>
                </a:lnTo>
                <a:lnTo>
                  <a:pt x="2941111" y="5002747"/>
                </a:lnTo>
                <a:lnTo>
                  <a:pt x="2939913" y="5010102"/>
                </a:lnTo>
                <a:lnTo>
                  <a:pt x="2937916" y="5017115"/>
                </a:lnTo>
                <a:lnTo>
                  <a:pt x="2935522" y="5024299"/>
                </a:lnTo>
                <a:lnTo>
                  <a:pt x="2932329" y="5031141"/>
                </a:lnTo>
                <a:lnTo>
                  <a:pt x="2928337" y="5038154"/>
                </a:lnTo>
                <a:lnTo>
                  <a:pt x="2923947" y="5044996"/>
                </a:lnTo>
                <a:lnTo>
                  <a:pt x="2918756" y="5051838"/>
                </a:lnTo>
                <a:lnTo>
                  <a:pt x="2913567" y="5058509"/>
                </a:lnTo>
                <a:lnTo>
                  <a:pt x="2907580" y="5065180"/>
                </a:lnTo>
                <a:lnTo>
                  <a:pt x="2901593" y="5071851"/>
                </a:lnTo>
                <a:lnTo>
                  <a:pt x="2894806" y="5078351"/>
                </a:lnTo>
                <a:lnTo>
                  <a:pt x="2887622" y="5085022"/>
                </a:lnTo>
                <a:lnTo>
                  <a:pt x="2880436" y="5091351"/>
                </a:lnTo>
                <a:lnTo>
                  <a:pt x="2872852" y="5098023"/>
                </a:lnTo>
                <a:lnTo>
                  <a:pt x="2872852" y="5098192"/>
                </a:lnTo>
                <a:lnTo>
                  <a:pt x="2869659" y="5103666"/>
                </a:lnTo>
                <a:lnTo>
                  <a:pt x="2866066" y="5108798"/>
                </a:lnTo>
                <a:lnTo>
                  <a:pt x="2861675" y="5113416"/>
                </a:lnTo>
                <a:lnTo>
                  <a:pt x="2859279" y="5115640"/>
                </a:lnTo>
                <a:lnTo>
                  <a:pt x="2856885" y="5117692"/>
                </a:lnTo>
                <a:lnTo>
                  <a:pt x="2853692" y="5119745"/>
                </a:lnTo>
                <a:lnTo>
                  <a:pt x="2850897" y="5121627"/>
                </a:lnTo>
                <a:lnTo>
                  <a:pt x="2848103" y="5123508"/>
                </a:lnTo>
                <a:lnTo>
                  <a:pt x="2844911" y="5125219"/>
                </a:lnTo>
                <a:lnTo>
                  <a:pt x="2841317" y="5126758"/>
                </a:lnTo>
                <a:lnTo>
                  <a:pt x="2837725" y="5128126"/>
                </a:lnTo>
                <a:lnTo>
                  <a:pt x="2834133" y="5129494"/>
                </a:lnTo>
                <a:lnTo>
                  <a:pt x="2830141" y="5130863"/>
                </a:lnTo>
                <a:lnTo>
                  <a:pt x="2826150" y="5132061"/>
                </a:lnTo>
                <a:lnTo>
                  <a:pt x="2821757" y="5133087"/>
                </a:lnTo>
                <a:lnTo>
                  <a:pt x="2817367" y="5134114"/>
                </a:lnTo>
                <a:lnTo>
                  <a:pt x="2812577" y="5135140"/>
                </a:lnTo>
                <a:lnTo>
                  <a:pt x="2807788" y="5135823"/>
                </a:lnTo>
                <a:lnTo>
                  <a:pt x="2802996" y="5136508"/>
                </a:lnTo>
                <a:lnTo>
                  <a:pt x="2797807" y="5137192"/>
                </a:lnTo>
                <a:lnTo>
                  <a:pt x="2792619" y="5137706"/>
                </a:lnTo>
                <a:lnTo>
                  <a:pt x="2786631" y="5138048"/>
                </a:lnTo>
                <a:lnTo>
                  <a:pt x="2781043" y="5138389"/>
                </a:lnTo>
                <a:lnTo>
                  <a:pt x="2769067" y="5138560"/>
                </a:lnTo>
                <a:lnTo>
                  <a:pt x="2755895" y="5138560"/>
                </a:lnTo>
                <a:lnTo>
                  <a:pt x="2742721" y="5138048"/>
                </a:lnTo>
                <a:lnTo>
                  <a:pt x="2731146" y="5137706"/>
                </a:lnTo>
                <a:lnTo>
                  <a:pt x="2719570" y="5137363"/>
                </a:lnTo>
                <a:lnTo>
                  <a:pt x="2708393" y="5137363"/>
                </a:lnTo>
                <a:lnTo>
                  <a:pt x="2696817" y="5137534"/>
                </a:lnTo>
                <a:lnTo>
                  <a:pt x="2673665" y="5137876"/>
                </a:lnTo>
                <a:lnTo>
                  <a:pt x="2650114" y="5138048"/>
                </a:lnTo>
                <a:lnTo>
                  <a:pt x="2638937" y="5138048"/>
                </a:lnTo>
                <a:lnTo>
                  <a:pt x="2627361" y="5137876"/>
                </a:lnTo>
                <a:lnTo>
                  <a:pt x="2615786" y="5137363"/>
                </a:lnTo>
                <a:lnTo>
                  <a:pt x="2604609" y="5136679"/>
                </a:lnTo>
                <a:lnTo>
                  <a:pt x="2593033" y="5135653"/>
                </a:lnTo>
                <a:lnTo>
                  <a:pt x="2581856" y="5133942"/>
                </a:lnTo>
                <a:lnTo>
                  <a:pt x="2576267" y="5133087"/>
                </a:lnTo>
                <a:lnTo>
                  <a:pt x="2570679" y="5132232"/>
                </a:lnTo>
                <a:lnTo>
                  <a:pt x="2565489" y="5131035"/>
                </a:lnTo>
                <a:lnTo>
                  <a:pt x="2559503" y="5129837"/>
                </a:lnTo>
                <a:lnTo>
                  <a:pt x="2553515" y="5128810"/>
                </a:lnTo>
                <a:lnTo>
                  <a:pt x="2547127" y="5127614"/>
                </a:lnTo>
                <a:lnTo>
                  <a:pt x="2541539" y="5126416"/>
                </a:lnTo>
                <a:lnTo>
                  <a:pt x="2535552" y="5125048"/>
                </a:lnTo>
                <a:lnTo>
                  <a:pt x="2524375" y="5122140"/>
                </a:lnTo>
                <a:lnTo>
                  <a:pt x="2513597" y="5118890"/>
                </a:lnTo>
                <a:lnTo>
                  <a:pt x="2503618" y="5115469"/>
                </a:lnTo>
                <a:lnTo>
                  <a:pt x="2493638" y="5111877"/>
                </a:lnTo>
                <a:lnTo>
                  <a:pt x="2484059" y="5108114"/>
                </a:lnTo>
                <a:lnTo>
                  <a:pt x="2474877" y="5104179"/>
                </a:lnTo>
                <a:lnTo>
                  <a:pt x="2456515" y="5096312"/>
                </a:lnTo>
                <a:lnTo>
                  <a:pt x="2438553" y="5088272"/>
                </a:lnTo>
                <a:lnTo>
                  <a:pt x="2428574" y="5084338"/>
                </a:lnTo>
                <a:lnTo>
                  <a:pt x="2418994" y="5080746"/>
                </a:lnTo>
                <a:lnTo>
                  <a:pt x="2409015" y="5076982"/>
                </a:lnTo>
                <a:lnTo>
                  <a:pt x="2398236" y="5073733"/>
                </a:lnTo>
                <a:lnTo>
                  <a:pt x="2389854" y="5070996"/>
                </a:lnTo>
                <a:lnTo>
                  <a:pt x="2381870" y="5067917"/>
                </a:lnTo>
                <a:lnTo>
                  <a:pt x="2375085" y="5064838"/>
                </a:lnTo>
                <a:lnTo>
                  <a:pt x="2369097" y="5061246"/>
                </a:lnTo>
                <a:lnTo>
                  <a:pt x="2363509" y="5057654"/>
                </a:lnTo>
                <a:lnTo>
                  <a:pt x="2358718" y="5054061"/>
                </a:lnTo>
                <a:lnTo>
                  <a:pt x="2355125" y="5050128"/>
                </a:lnTo>
                <a:lnTo>
                  <a:pt x="2351932" y="5046194"/>
                </a:lnTo>
                <a:lnTo>
                  <a:pt x="2349538" y="5042259"/>
                </a:lnTo>
                <a:lnTo>
                  <a:pt x="2347941" y="5037983"/>
                </a:lnTo>
                <a:lnTo>
                  <a:pt x="2346744" y="5033708"/>
                </a:lnTo>
                <a:lnTo>
                  <a:pt x="2346344" y="5029431"/>
                </a:lnTo>
                <a:lnTo>
                  <a:pt x="2346344" y="5024984"/>
                </a:lnTo>
                <a:lnTo>
                  <a:pt x="2346744" y="5020364"/>
                </a:lnTo>
                <a:lnTo>
                  <a:pt x="2347542" y="5015918"/>
                </a:lnTo>
                <a:lnTo>
                  <a:pt x="2349139" y="5011299"/>
                </a:lnTo>
                <a:lnTo>
                  <a:pt x="2347143" y="4988721"/>
                </a:lnTo>
                <a:lnTo>
                  <a:pt x="2346744" y="4981023"/>
                </a:lnTo>
                <a:lnTo>
                  <a:pt x="2343550" y="4968878"/>
                </a:lnTo>
                <a:lnTo>
                  <a:pt x="2340755" y="4956905"/>
                </a:lnTo>
                <a:lnTo>
                  <a:pt x="2338362" y="4944761"/>
                </a:lnTo>
                <a:lnTo>
                  <a:pt x="2336763" y="4932787"/>
                </a:lnTo>
                <a:lnTo>
                  <a:pt x="2335167" y="4920642"/>
                </a:lnTo>
                <a:lnTo>
                  <a:pt x="2333970" y="4908669"/>
                </a:lnTo>
                <a:lnTo>
                  <a:pt x="2331974" y="4884722"/>
                </a:lnTo>
                <a:lnTo>
                  <a:pt x="2331974" y="4883183"/>
                </a:lnTo>
                <a:lnTo>
                  <a:pt x="2331974" y="4881815"/>
                </a:lnTo>
                <a:lnTo>
                  <a:pt x="2331176" y="4859920"/>
                </a:lnTo>
                <a:lnTo>
                  <a:pt x="2330777" y="4837854"/>
                </a:lnTo>
                <a:lnTo>
                  <a:pt x="2330378" y="4816131"/>
                </a:lnTo>
                <a:lnTo>
                  <a:pt x="2329579" y="4794065"/>
                </a:lnTo>
                <a:lnTo>
                  <a:pt x="2324390" y="4638239"/>
                </a:lnTo>
                <a:lnTo>
                  <a:pt x="2324390" y="4622673"/>
                </a:lnTo>
                <a:lnTo>
                  <a:pt x="2311217" y="4545529"/>
                </a:lnTo>
                <a:lnTo>
                  <a:pt x="2309221" y="4543136"/>
                </a:lnTo>
                <a:lnTo>
                  <a:pt x="2307625" y="4540569"/>
                </a:lnTo>
                <a:lnTo>
                  <a:pt x="2306427" y="4538174"/>
                </a:lnTo>
                <a:lnTo>
                  <a:pt x="2305629" y="4535779"/>
                </a:lnTo>
                <a:lnTo>
                  <a:pt x="2304831" y="4533384"/>
                </a:lnTo>
                <a:lnTo>
                  <a:pt x="2304432" y="4530991"/>
                </a:lnTo>
                <a:lnTo>
                  <a:pt x="2304432" y="4526030"/>
                </a:lnTo>
                <a:lnTo>
                  <a:pt x="2304831" y="4521241"/>
                </a:lnTo>
                <a:lnTo>
                  <a:pt x="2305629" y="4516280"/>
                </a:lnTo>
                <a:lnTo>
                  <a:pt x="2308423" y="4506531"/>
                </a:lnTo>
                <a:lnTo>
                  <a:pt x="2303633" y="4509610"/>
                </a:lnTo>
                <a:lnTo>
                  <a:pt x="2298843" y="4512859"/>
                </a:lnTo>
                <a:lnTo>
                  <a:pt x="2294851" y="4516280"/>
                </a:lnTo>
                <a:lnTo>
                  <a:pt x="2291657" y="4519530"/>
                </a:lnTo>
                <a:lnTo>
                  <a:pt x="2288464" y="4522950"/>
                </a:lnTo>
                <a:lnTo>
                  <a:pt x="2285671" y="4526201"/>
                </a:lnTo>
                <a:lnTo>
                  <a:pt x="2282875" y="4529793"/>
                </a:lnTo>
                <a:lnTo>
                  <a:pt x="2280879" y="4533215"/>
                </a:lnTo>
                <a:lnTo>
                  <a:pt x="2278885" y="4536635"/>
                </a:lnTo>
                <a:lnTo>
                  <a:pt x="2277287" y="4540056"/>
                </a:lnTo>
                <a:lnTo>
                  <a:pt x="2274892" y="4547069"/>
                </a:lnTo>
                <a:lnTo>
                  <a:pt x="2273295" y="4554083"/>
                </a:lnTo>
                <a:lnTo>
                  <a:pt x="2272098" y="4561266"/>
                </a:lnTo>
                <a:lnTo>
                  <a:pt x="2271300" y="4568450"/>
                </a:lnTo>
                <a:lnTo>
                  <a:pt x="2270901" y="4575635"/>
                </a:lnTo>
                <a:lnTo>
                  <a:pt x="2270103" y="4590002"/>
                </a:lnTo>
                <a:lnTo>
                  <a:pt x="2269703" y="4597187"/>
                </a:lnTo>
                <a:lnTo>
                  <a:pt x="2268506" y="4604371"/>
                </a:lnTo>
                <a:lnTo>
                  <a:pt x="2266111" y="4611384"/>
                </a:lnTo>
                <a:lnTo>
                  <a:pt x="2263716" y="4618397"/>
                </a:lnTo>
                <a:lnTo>
                  <a:pt x="2258526" y="4630884"/>
                </a:lnTo>
                <a:lnTo>
                  <a:pt x="2254534" y="4643199"/>
                </a:lnTo>
                <a:lnTo>
                  <a:pt x="2250543" y="4655686"/>
                </a:lnTo>
                <a:lnTo>
                  <a:pt x="2246950" y="4668002"/>
                </a:lnTo>
                <a:lnTo>
                  <a:pt x="2244157" y="4680489"/>
                </a:lnTo>
                <a:lnTo>
                  <a:pt x="2240963" y="4692975"/>
                </a:lnTo>
                <a:lnTo>
                  <a:pt x="2234975" y="4718119"/>
                </a:lnTo>
                <a:lnTo>
                  <a:pt x="2232181" y="4730606"/>
                </a:lnTo>
                <a:lnTo>
                  <a:pt x="2228988" y="4743093"/>
                </a:lnTo>
                <a:lnTo>
                  <a:pt x="2225795" y="4755579"/>
                </a:lnTo>
                <a:lnTo>
                  <a:pt x="2221802" y="4768067"/>
                </a:lnTo>
                <a:lnTo>
                  <a:pt x="2217412" y="4780382"/>
                </a:lnTo>
                <a:lnTo>
                  <a:pt x="2212222" y="4792697"/>
                </a:lnTo>
                <a:lnTo>
                  <a:pt x="2206635" y="4805184"/>
                </a:lnTo>
                <a:lnTo>
                  <a:pt x="2199449" y="4817500"/>
                </a:lnTo>
                <a:lnTo>
                  <a:pt x="2086084" y="5151047"/>
                </a:lnTo>
                <a:lnTo>
                  <a:pt x="2083689" y="5158060"/>
                </a:lnTo>
                <a:lnTo>
                  <a:pt x="2080895" y="5165244"/>
                </a:lnTo>
                <a:lnTo>
                  <a:pt x="2077302" y="5172257"/>
                </a:lnTo>
                <a:lnTo>
                  <a:pt x="2072912" y="5179270"/>
                </a:lnTo>
                <a:lnTo>
                  <a:pt x="2067722" y="5185942"/>
                </a:lnTo>
                <a:lnTo>
                  <a:pt x="2062932" y="5192783"/>
                </a:lnTo>
                <a:lnTo>
                  <a:pt x="2057344" y="5199455"/>
                </a:lnTo>
                <a:lnTo>
                  <a:pt x="2051756" y="5206296"/>
                </a:lnTo>
                <a:lnTo>
                  <a:pt x="2040179" y="5219638"/>
                </a:lnTo>
                <a:lnTo>
                  <a:pt x="2028204" y="5232980"/>
                </a:lnTo>
                <a:lnTo>
                  <a:pt x="2023015" y="5239822"/>
                </a:lnTo>
                <a:lnTo>
                  <a:pt x="2017826" y="5246494"/>
                </a:lnTo>
                <a:lnTo>
                  <a:pt x="2013036" y="5253507"/>
                </a:lnTo>
                <a:lnTo>
                  <a:pt x="2008644" y="5260349"/>
                </a:lnTo>
                <a:lnTo>
                  <a:pt x="2006249" y="5263256"/>
                </a:lnTo>
                <a:lnTo>
                  <a:pt x="2003855" y="5265993"/>
                </a:lnTo>
                <a:lnTo>
                  <a:pt x="2000262" y="5268559"/>
                </a:lnTo>
                <a:lnTo>
                  <a:pt x="1998266" y="5269757"/>
                </a:lnTo>
                <a:lnTo>
                  <a:pt x="1996271" y="5270783"/>
                </a:lnTo>
                <a:lnTo>
                  <a:pt x="1993876" y="5271808"/>
                </a:lnTo>
                <a:lnTo>
                  <a:pt x="1991480" y="5272664"/>
                </a:lnTo>
                <a:lnTo>
                  <a:pt x="1988686" y="5273348"/>
                </a:lnTo>
                <a:lnTo>
                  <a:pt x="1985892" y="5274032"/>
                </a:lnTo>
                <a:lnTo>
                  <a:pt x="1982698" y="5274546"/>
                </a:lnTo>
                <a:lnTo>
                  <a:pt x="1979505" y="5274888"/>
                </a:lnTo>
                <a:lnTo>
                  <a:pt x="1975913" y="5275059"/>
                </a:lnTo>
                <a:lnTo>
                  <a:pt x="1971521" y="5275059"/>
                </a:lnTo>
                <a:lnTo>
                  <a:pt x="1953558" y="5274888"/>
                </a:lnTo>
                <a:lnTo>
                  <a:pt x="1935197" y="5274888"/>
                </a:lnTo>
                <a:lnTo>
                  <a:pt x="1916836" y="5275059"/>
                </a:lnTo>
                <a:lnTo>
                  <a:pt x="1898075" y="5275401"/>
                </a:lnTo>
                <a:lnTo>
                  <a:pt x="1879713" y="5275743"/>
                </a:lnTo>
                <a:lnTo>
                  <a:pt x="1860952" y="5276086"/>
                </a:lnTo>
                <a:lnTo>
                  <a:pt x="1842590" y="5276086"/>
                </a:lnTo>
                <a:lnTo>
                  <a:pt x="1824228" y="5275914"/>
                </a:lnTo>
                <a:lnTo>
                  <a:pt x="1805865" y="5275401"/>
                </a:lnTo>
                <a:lnTo>
                  <a:pt x="1797083" y="5275059"/>
                </a:lnTo>
                <a:lnTo>
                  <a:pt x="1788301" y="5274546"/>
                </a:lnTo>
                <a:lnTo>
                  <a:pt x="1779519" y="5273862"/>
                </a:lnTo>
                <a:lnTo>
                  <a:pt x="1770339" y="5273006"/>
                </a:lnTo>
                <a:lnTo>
                  <a:pt x="1761557" y="5272151"/>
                </a:lnTo>
                <a:lnTo>
                  <a:pt x="1752775" y="5270953"/>
                </a:lnTo>
                <a:lnTo>
                  <a:pt x="1743994" y="5269757"/>
                </a:lnTo>
                <a:lnTo>
                  <a:pt x="1735211" y="5268217"/>
                </a:lnTo>
                <a:lnTo>
                  <a:pt x="1726830" y="5266677"/>
                </a:lnTo>
                <a:lnTo>
                  <a:pt x="1718447" y="5264796"/>
                </a:lnTo>
                <a:lnTo>
                  <a:pt x="1709665" y="5262744"/>
                </a:lnTo>
                <a:lnTo>
                  <a:pt x="1701682" y="5260349"/>
                </a:lnTo>
                <a:lnTo>
                  <a:pt x="1693698" y="5257783"/>
                </a:lnTo>
                <a:lnTo>
                  <a:pt x="1685715" y="5255046"/>
                </a:lnTo>
                <a:lnTo>
                  <a:pt x="1670546" y="5248888"/>
                </a:lnTo>
                <a:lnTo>
                  <a:pt x="1664158" y="5246322"/>
                </a:lnTo>
                <a:lnTo>
                  <a:pt x="1661365" y="5245467"/>
                </a:lnTo>
                <a:lnTo>
                  <a:pt x="1650588" y="5249915"/>
                </a:lnTo>
                <a:lnTo>
                  <a:pt x="1645397" y="5251625"/>
                </a:lnTo>
                <a:lnTo>
                  <a:pt x="1640608" y="5252992"/>
                </a:lnTo>
                <a:lnTo>
                  <a:pt x="1636616" y="5254362"/>
                </a:lnTo>
                <a:lnTo>
                  <a:pt x="1632625" y="5255217"/>
                </a:lnTo>
                <a:lnTo>
                  <a:pt x="1629033" y="5256072"/>
                </a:lnTo>
                <a:lnTo>
                  <a:pt x="1625439" y="5256585"/>
                </a:lnTo>
                <a:lnTo>
                  <a:pt x="1622645" y="5256928"/>
                </a:lnTo>
                <a:lnTo>
                  <a:pt x="1619851" y="5257098"/>
                </a:lnTo>
                <a:lnTo>
                  <a:pt x="1617057" y="5257098"/>
                </a:lnTo>
                <a:lnTo>
                  <a:pt x="1615061" y="5256928"/>
                </a:lnTo>
                <a:lnTo>
                  <a:pt x="1612667" y="5256414"/>
                </a:lnTo>
                <a:lnTo>
                  <a:pt x="1610670" y="5255901"/>
                </a:lnTo>
                <a:lnTo>
                  <a:pt x="1609073" y="5255217"/>
                </a:lnTo>
                <a:lnTo>
                  <a:pt x="1607477" y="5254362"/>
                </a:lnTo>
                <a:lnTo>
                  <a:pt x="1606279" y="5253507"/>
                </a:lnTo>
                <a:lnTo>
                  <a:pt x="1605082" y="5252309"/>
                </a:lnTo>
                <a:lnTo>
                  <a:pt x="1603485" y="5249915"/>
                </a:lnTo>
                <a:lnTo>
                  <a:pt x="1601888" y="5247006"/>
                </a:lnTo>
                <a:lnTo>
                  <a:pt x="1601090" y="5243928"/>
                </a:lnTo>
                <a:lnTo>
                  <a:pt x="1599892" y="5237086"/>
                </a:lnTo>
                <a:lnTo>
                  <a:pt x="1599094" y="5230072"/>
                </a:lnTo>
                <a:lnTo>
                  <a:pt x="1583127" y="5224941"/>
                </a:lnTo>
                <a:lnTo>
                  <a:pt x="1575144" y="5222375"/>
                </a:lnTo>
                <a:lnTo>
                  <a:pt x="1567561" y="5219638"/>
                </a:lnTo>
                <a:lnTo>
                  <a:pt x="1559976" y="5216902"/>
                </a:lnTo>
                <a:lnTo>
                  <a:pt x="1553190" y="5213993"/>
                </a:lnTo>
                <a:lnTo>
                  <a:pt x="1546403" y="5211086"/>
                </a:lnTo>
                <a:lnTo>
                  <a:pt x="1540815" y="5208007"/>
                </a:lnTo>
                <a:lnTo>
                  <a:pt x="1536025" y="5204586"/>
                </a:lnTo>
                <a:lnTo>
                  <a:pt x="1533631" y="5202875"/>
                </a:lnTo>
                <a:lnTo>
                  <a:pt x="1531635" y="5201165"/>
                </a:lnTo>
                <a:lnTo>
                  <a:pt x="1530038" y="5199455"/>
                </a:lnTo>
                <a:lnTo>
                  <a:pt x="1528440" y="5197573"/>
                </a:lnTo>
                <a:lnTo>
                  <a:pt x="1527243" y="5195691"/>
                </a:lnTo>
                <a:lnTo>
                  <a:pt x="1526046" y="5193639"/>
                </a:lnTo>
                <a:lnTo>
                  <a:pt x="1525646" y="5191586"/>
                </a:lnTo>
                <a:lnTo>
                  <a:pt x="1525247" y="5189363"/>
                </a:lnTo>
                <a:lnTo>
                  <a:pt x="1524848" y="5187139"/>
                </a:lnTo>
                <a:lnTo>
                  <a:pt x="1525247" y="5184915"/>
                </a:lnTo>
                <a:lnTo>
                  <a:pt x="1525646" y="5182691"/>
                </a:lnTo>
                <a:lnTo>
                  <a:pt x="1526445" y="5180296"/>
                </a:lnTo>
                <a:lnTo>
                  <a:pt x="1527643" y="5177731"/>
                </a:lnTo>
                <a:lnTo>
                  <a:pt x="1529238" y="5174994"/>
                </a:lnTo>
                <a:lnTo>
                  <a:pt x="1524050" y="5147113"/>
                </a:lnTo>
                <a:lnTo>
                  <a:pt x="1518062" y="5125389"/>
                </a:lnTo>
                <a:lnTo>
                  <a:pt x="1514870" y="5114443"/>
                </a:lnTo>
                <a:lnTo>
                  <a:pt x="1512474" y="5103496"/>
                </a:lnTo>
                <a:lnTo>
                  <a:pt x="1510078" y="5092719"/>
                </a:lnTo>
                <a:lnTo>
                  <a:pt x="1508482" y="5081772"/>
                </a:lnTo>
                <a:lnTo>
                  <a:pt x="1506885" y="5070824"/>
                </a:lnTo>
                <a:lnTo>
                  <a:pt x="1505688" y="5059878"/>
                </a:lnTo>
                <a:lnTo>
                  <a:pt x="1505289" y="5048931"/>
                </a:lnTo>
                <a:lnTo>
                  <a:pt x="1504890" y="5038154"/>
                </a:lnTo>
                <a:lnTo>
                  <a:pt x="1505289" y="5027207"/>
                </a:lnTo>
                <a:lnTo>
                  <a:pt x="1506486" y="5016260"/>
                </a:lnTo>
                <a:lnTo>
                  <a:pt x="1508083" y="5005313"/>
                </a:lnTo>
                <a:lnTo>
                  <a:pt x="1510478" y="4994537"/>
                </a:lnTo>
                <a:lnTo>
                  <a:pt x="1513671" y="4983589"/>
                </a:lnTo>
                <a:lnTo>
                  <a:pt x="1518062" y="4972642"/>
                </a:lnTo>
                <a:lnTo>
                  <a:pt x="1518462" y="4971274"/>
                </a:lnTo>
                <a:lnTo>
                  <a:pt x="1518462" y="4970076"/>
                </a:lnTo>
                <a:lnTo>
                  <a:pt x="1518462" y="4968709"/>
                </a:lnTo>
                <a:lnTo>
                  <a:pt x="1518062" y="4967510"/>
                </a:lnTo>
                <a:lnTo>
                  <a:pt x="1516067" y="4964945"/>
                </a:lnTo>
                <a:lnTo>
                  <a:pt x="1514071" y="4962550"/>
                </a:lnTo>
                <a:lnTo>
                  <a:pt x="1511676" y="4960326"/>
                </a:lnTo>
                <a:lnTo>
                  <a:pt x="1508881" y="4958103"/>
                </a:lnTo>
                <a:lnTo>
                  <a:pt x="1503293" y="4953655"/>
                </a:lnTo>
                <a:lnTo>
                  <a:pt x="1500898" y="4951432"/>
                </a:lnTo>
                <a:lnTo>
                  <a:pt x="1498902" y="4949037"/>
                </a:lnTo>
                <a:lnTo>
                  <a:pt x="1497306" y="4946814"/>
                </a:lnTo>
                <a:lnTo>
                  <a:pt x="1496907" y="4944590"/>
                </a:lnTo>
                <a:lnTo>
                  <a:pt x="1496907" y="4943393"/>
                </a:lnTo>
                <a:lnTo>
                  <a:pt x="1497306" y="4942194"/>
                </a:lnTo>
                <a:lnTo>
                  <a:pt x="1498104" y="4940998"/>
                </a:lnTo>
                <a:lnTo>
                  <a:pt x="1498902" y="4939801"/>
                </a:lnTo>
                <a:lnTo>
                  <a:pt x="1500100" y="4938603"/>
                </a:lnTo>
                <a:lnTo>
                  <a:pt x="1501696" y="4937406"/>
                </a:lnTo>
                <a:lnTo>
                  <a:pt x="1504091" y="4935866"/>
                </a:lnTo>
                <a:lnTo>
                  <a:pt x="1506486" y="4934669"/>
                </a:lnTo>
                <a:lnTo>
                  <a:pt x="1504890" y="4933301"/>
                </a:lnTo>
                <a:lnTo>
                  <a:pt x="1503692" y="4931932"/>
                </a:lnTo>
                <a:lnTo>
                  <a:pt x="1502893" y="4930564"/>
                </a:lnTo>
                <a:lnTo>
                  <a:pt x="1502494" y="4929195"/>
                </a:lnTo>
                <a:lnTo>
                  <a:pt x="1502095" y="4926630"/>
                </a:lnTo>
                <a:lnTo>
                  <a:pt x="1502494" y="4924063"/>
                </a:lnTo>
                <a:lnTo>
                  <a:pt x="1500100" y="4916880"/>
                </a:lnTo>
                <a:lnTo>
                  <a:pt x="1498503" y="4909867"/>
                </a:lnTo>
                <a:lnTo>
                  <a:pt x="1496907" y="4902683"/>
                </a:lnTo>
                <a:lnTo>
                  <a:pt x="1496109" y="4895498"/>
                </a:lnTo>
                <a:lnTo>
                  <a:pt x="1495309" y="4888315"/>
                </a:lnTo>
                <a:lnTo>
                  <a:pt x="1494910" y="4881301"/>
                </a:lnTo>
                <a:lnTo>
                  <a:pt x="1494910" y="4866933"/>
                </a:lnTo>
                <a:lnTo>
                  <a:pt x="1495309" y="4838196"/>
                </a:lnTo>
                <a:lnTo>
                  <a:pt x="1494910" y="4823828"/>
                </a:lnTo>
                <a:lnTo>
                  <a:pt x="1494511" y="4816816"/>
                </a:lnTo>
                <a:lnTo>
                  <a:pt x="1494112" y="4809631"/>
                </a:lnTo>
                <a:lnTo>
                  <a:pt x="1494112" y="4801763"/>
                </a:lnTo>
                <a:lnTo>
                  <a:pt x="1492915" y="4766697"/>
                </a:lnTo>
                <a:lnTo>
                  <a:pt x="1491717" y="4749251"/>
                </a:lnTo>
                <a:lnTo>
                  <a:pt x="1490919" y="4740698"/>
                </a:lnTo>
                <a:lnTo>
                  <a:pt x="1490120" y="4731974"/>
                </a:lnTo>
                <a:lnTo>
                  <a:pt x="1489721" y="4728895"/>
                </a:lnTo>
                <a:lnTo>
                  <a:pt x="1489721" y="4725988"/>
                </a:lnTo>
                <a:lnTo>
                  <a:pt x="1490120" y="4722909"/>
                </a:lnTo>
                <a:lnTo>
                  <a:pt x="1490919" y="4720343"/>
                </a:lnTo>
                <a:lnTo>
                  <a:pt x="1492117" y="4717948"/>
                </a:lnTo>
                <a:lnTo>
                  <a:pt x="1493713" y="4715724"/>
                </a:lnTo>
                <a:lnTo>
                  <a:pt x="1496109" y="4713672"/>
                </a:lnTo>
                <a:lnTo>
                  <a:pt x="1498503" y="4711962"/>
                </a:lnTo>
                <a:lnTo>
                  <a:pt x="1502095" y="4710080"/>
                </a:lnTo>
                <a:lnTo>
                  <a:pt x="1505688" y="4708711"/>
                </a:lnTo>
                <a:lnTo>
                  <a:pt x="1510078" y="4707514"/>
                </a:lnTo>
                <a:lnTo>
                  <a:pt x="1515269" y="4706660"/>
                </a:lnTo>
                <a:lnTo>
                  <a:pt x="1521255" y="4705975"/>
                </a:lnTo>
                <a:lnTo>
                  <a:pt x="1528041" y="4705462"/>
                </a:lnTo>
                <a:lnTo>
                  <a:pt x="1535227" y="4705290"/>
                </a:lnTo>
                <a:lnTo>
                  <a:pt x="1543210" y="4705462"/>
                </a:lnTo>
                <a:lnTo>
                  <a:pt x="1527243" y="4701185"/>
                </a:lnTo>
                <a:lnTo>
                  <a:pt x="1521654" y="4701014"/>
                </a:lnTo>
                <a:lnTo>
                  <a:pt x="1516466" y="4700844"/>
                </a:lnTo>
                <a:lnTo>
                  <a:pt x="1512075" y="4700501"/>
                </a:lnTo>
                <a:lnTo>
                  <a:pt x="1508083" y="4700159"/>
                </a:lnTo>
                <a:lnTo>
                  <a:pt x="1504490" y="4699646"/>
                </a:lnTo>
                <a:lnTo>
                  <a:pt x="1501297" y="4699133"/>
                </a:lnTo>
                <a:lnTo>
                  <a:pt x="1498902" y="4698449"/>
                </a:lnTo>
                <a:lnTo>
                  <a:pt x="1496508" y="4697593"/>
                </a:lnTo>
                <a:lnTo>
                  <a:pt x="1494910" y="4696739"/>
                </a:lnTo>
                <a:lnTo>
                  <a:pt x="1493314" y="4695711"/>
                </a:lnTo>
                <a:lnTo>
                  <a:pt x="1492117" y="4694856"/>
                </a:lnTo>
                <a:lnTo>
                  <a:pt x="1490919" y="4693831"/>
                </a:lnTo>
                <a:lnTo>
                  <a:pt x="1490520" y="4692804"/>
                </a:lnTo>
                <a:lnTo>
                  <a:pt x="1490120" y="4691607"/>
                </a:lnTo>
                <a:lnTo>
                  <a:pt x="1489721" y="4689383"/>
                </a:lnTo>
                <a:lnTo>
                  <a:pt x="1490120" y="4686817"/>
                </a:lnTo>
                <a:lnTo>
                  <a:pt x="1490919" y="4684422"/>
                </a:lnTo>
                <a:lnTo>
                  <a:pt x="1492915" y="4678949"/>
                </a:lnTo>
                <a:lnTo>
                  <a:pt x="1493713" y="4676554"/>
                </a:lnTo>
                <a:lnTo>
                  <a:pt x="1494112" y="4673988"/>
                </a:lnTo>
                <a:lnTo>
                  <a:pt x="1493713" y="4671765"/>
                </a:lnTo>
                <a:lnTo>
                  <a:pt x="1493314" y="4670567"/>
                </a:lnTo>
                <a:lnTo>
                  <a:pt x="1492915" y="4669542"/>
                </a:lnTo>
                <a:lnTo>
                  <a:pt x="1489721" y="4653975"/>
                </a:lnTo>
                <a:lnTo>
                  <a:pt x="1484931" y="4656370"/>
                </a:lnTo>
                <a:lnTo>
                  <a:pt x="1479742" y="4658594"/>
                </a:lnTo>
                <a:lnTo>
                  <a:pt x="1475750" y="4660989"/>
                </a:lnTo>
                <a:lnTo>
                  <a:pt x="1472158" y="4663383"/>
                </a:lnTo>
                <a:lnTo>
                  <a:pt x="1468564" y="4665778"/>
                </a:lnTo>
                <a:lnTo>
                  <a:pt x="1465371" y="4668344"/>
                </a:lnTo>
                <a:lnTo>
                  <a:pt x="1462578" y="4671080"/>
                </a:lnTo>
                <a:lnTo>
                  <a:pt x="1460182" y="4673647"/>
                </a:lnTo>
                <a:lnTo>
                  <a:pt x="1457787" y="4676212"/>
                </a:lnTo>
                <a:lnTo>
                  <a:pt x="1455792" y="4678949"/>
                </a:lnTo>
                <a:lnTo>
                  <a:pt x="1452200" y="4684422"/>
                </a:lnTo>
                <a:lnTo>
                  <a:pt x="1449005" y="4690067"/>
                </a:lnTo>
                <a:lnTo>
                  <a:pt x="1446211" y="4695541"/>
                </a:lnTo>
                <a:lnTo>
                  <a:pt x="1441820" y="4707001"/>
                </a:lnTo>
                <a:lnTo>
                  <a:pt x="1439426" y="4712646"/>
                </a:lnTo>
                <a:lnTo>
                  <a:pt x="1436632" y="4718290"/>
                </a:lnTo>
                <a:lnTo>
                  <a:pt x="1433438" y="4723764"/>
                </a:lnTo>
                <a:lnTo>
                  <a:pt x="1429446" y="4729238"/>
                </a:lnTo>
                <a:lnTo>
                  <a:pt x="1427051" y="4731803"/>
                </a:lnTo>
                <a:lnTo>
                  <a:pt x="1424257" y="4734369"/>
                </a:lnTo>
                <a:lnTo>
                  <a:pt x="1421463" y="4736935"/>
                </a:lnTo>
                <a:lnTo>
                  <a:pt x="1417871" y="4739672"/>
                </a:lnTo>
                <a:lnTo>
                  <a:pt x="1416673" y="4742921"/>
                </a:lnTo>
                <a:lnTo>
                  <a:pt x="1415076" y="4746172"/>
                </a:lnTo>
                <a:lnTo>
                  <a:pt x="1413081" y="4749421"/>
                </a:lnTo>
                <a:lnTo>
                  <a:pt x="1410685" y="4752501"/>
                </a:lnTo>
                <a:lnTo>
                  <a:pt x="1408290" y="4755750"/>
                </a:lnTo>
                <a:lnTo>
                  <a:pt x="1405496" y="4758658"/>
                </a:lnTo>
                <a:lnTo>
                  <a:pt x="1402303" y="4761566"/>
                </a:lnTo>
                <a:lnTo>
                  <a:pt x="1399110" y="4764474"/>
                </a:lnTo>
                <a:lnTo>
                  <a:pt x="1395517" y="4767382"/>
                </a:lnTo>
                <a:lnTo>
                  <a:pt x="1391924" y="4770289"/>
                </a:lnTo>
                <a:lnTo>
                  <a:pt x="1383143" y="4775764"/>
                </a:lnTo>
                <a:lnTo>
                  <a:pt x="1374360" y="4781066"/>
                </a:lnTo>
                <a:lnTo>
                  <a:pt x="1364781" y="4786369"/>
                </a:lnTo>
                <a:lnTo>
                  <a:pt x="1359591" y="4787566"/>
                </a:lnTo>
                <a:lnTo>
                  <a:pt x="1354801" y="4788592"/>
                </a:lnTo>
                <a:lnTo>
                  <a:pt x="1349213" y="4789447"/>
                </a:lnTo>
                <a:lnTo>
                  <a:pt x="1344023" y="4790132"/>
                </a:lnTo>
                <a:lnTo>
                  <a:pt x="1338835" y="4790645"/>
                </a:lnTo>
                <a:lnTo>
                  <a:pt x="1334044" y="4791158"/>
                </a:lnTo>
                <a:lnTo>
                  <a:pt x="1328855" y="4791500"/>
                </a:lnTo>
                <a:lnTo>
                  <a:pt x="1323666" y="4791671"/>
                </a:lnTo>
                <a:lnTo>
                  <a:pt x="1313287" y="4791842"/>
                </a:lnTo>
                <a:lnTo>
                  <a:pt x="1303308" y="4791671"/>
                </a:lnTo>
                <a:lnTo>
                  <a:pt x="1293329" y="4791158"/>
                </a:lnTo>
                <a:lnTo>
                  <a:pt x="1282950" y="4790645"/>
                </a:lnTo>
                <a:lnTo>
                  <a:pt x="1272970" y="4789789"/>
                </a:lnTo>
                <a:lnTo>
                  <a:pt x="1262593" y="4788763"/>
                </a:lnTo>
                <a:lnTo>
                  <a:pt x="1242235" y="4786882"/>
                </a:lnTo>
                <a:lnTo>
                  <a:pt x="1232255" y="4786027"/>
                </a:lnTo>
                <a:lnTo>
                  <a:pt x="1221878" y="4785342"/>
                </a:lnTo>
                <a:lnTo>
                  <a:pt x="1211897" y="4784829"/>
                </a:lnTo>
                <a:lnTo>
                  <a:pt x="1201519" y="4784658"/>
                </a:lnTo>
                <a:lnTo>
                  <a:pt x="1191140" y="4785171"/>
                </a:lnTo>
                <a:lnTo>
                  <a:pt x="1180363" y="4785513"/>
                </a:lnTo>
                <a:lnTo>
                  <a:pt x="1169586" y="4785513"/>
                </a:lnTo>
                <a:lnTo>
                  <a:pt x="1158807" y="4785342"/>
                </a:lnTo>
                <a:lnTo>
                  <a:pt x="1147232" y="4784829"/>
                </a:lnTo>
                <a:lnTo>
                  <a:pt x="1136055" y="4784144"/>
                </a:lnTo>
                <a:lnTo>
                  <a:pt x="1125278" y="4783289"/>
                </a:lnTo>
                <a:lnTo>
                  <a:pt x="1113701" y="4782092"/>
                </a:lnTo>
                <a:lnTo>
                  <a:pt x="1102524" y="4780553"/>
                </a:lnTo>
                <a:lnTo>
                  <a:pt x="1090949" y="4779013"/>
                </a:lnTo>
                <a:lnTo>
                  <a:pt x="1080171" y="4777303"/>
                </a:lnTo>
                <a:lnTo>
                  <a:pt x="1069393" y="4775421"/>
                </a:lnTo>
                <a:lnTo>
                  <a:pt x="1058216" y="4773369"/>
                </a:lnTo>
                <a:lnTo>
                  <a:pt x="1047438" y="4771144"/>
                </a:lnTo>
                <a:lnTo>
                  <a:pt x="1037060" y="4768751"/>
                </a:lnTo>
                <a:lnTo>
                  <a:pt x="1027081" y="4765843"/>
                </a:lnTo>
                <a:lnTo>
                  <a:pt x="1016702" y="4763105"/>
                </a:lnTo>
                <a:lnTo>
                  <a:pt x="1006723" y="4760369"/>
                </a:lnTo>
                <a:lnTo>
                  <a:pt x="997143" y="4757290"/>
                </a:lnTo>
                <a:lnTo>
                  <a:pt x="987961" y="4754211"/>
                </a:lnTo>
                <a:lnTo>
                  <a:pt x="978781" y="4750790"/>
                </a:lnTo>
                <a:lnTo>
                  <a:pt x="970398" y="4747369"/>
                </a:lnTo>
                <a:lnTo>
                  <a:pt x="962415" y="4743948"/>
                </a:lnTo>
                <a:lnTo>
                  <a:pt x="954432" y="4740356"/>
                </a:lnTo>
                <a:lnTo>
                  <a:pt x="947247" y="4736422"/>
                </a:lnTo>
                <a:lnTo>
                  <a:pt x="940461" y="4732659"/>
                </a:lnTo>
                <a:lnTo>
                  <a:pt x="934074" y="4728895"/>
                </a:lnTo>
                <a:lnTo>
                  <a:pt x="928086" y="4724790"/>
                </a:lnTo>
                <a:lnTo>
                  <a:pt x="922897" y="4720856"/>
                </a:lnTo>
                <a:lnTo>
                  <a:pt x="918506" y="4716751"/>
                </a:lnTo>
                <a:lnTo>
                  <a:pt x="914515" y="4712646"/>
                </a:lnTo>
                <a:lnTo>
                  <a:pt x="910921" y="4708370"/>
                </a:lnTo>
                <a:lnTo>
                  <a:pt x="908526" y="4707001"/>
                </a:lnTo>
                <a:lnTo>
                  <a:pt x="906930" y="4705462"/>
                </a:lnTo>
                <a:lnTo>
                  <a:pt x="906531" y="4703922"/>
                </a:lnTo>
                <a:lnTo>
                  <a:pt x="906930" y="4702212"/>
                </a:lnTo>
                <a:lnTo>
                  <a:pt x="903338" y="4699988"/>
                </a:lnTo>
                <a:lnTo>
                  <a:pt x="900144" y="4697422"/>
                </a:lnTo>
                <a:lnTo>
                  <a:pt x="897749" y="4694856"/>
                </a:lnTo>
                <a:lnTo>
                  <a:pt x="895754" y="4692120"/>
                </a:lnTo>
                <a:lnTo>
                  <a:pt x="894157" y="4689383"/>
                </a:lnTo>
                <a:lnTo>
                  <a:pt x="893357" y="4686646"/>
                </a:lnTo>
                <a:lnTo>
                  <a:pt x="891762" y="4680489"/>
                </a:lnTo>
                <a:lnTo>
                  <a:pt x="890164" y="4674331"/>
                </a:lnTo>
                <a:lnTo>
                  <a:pt x="889366" y="4670909"/>
                </a:lnTo>
                <a:lnTo>
                  <a:pt x="888169" y="4667318"/>
                </a:lnTo>
                <a:lnTo>
                  <a:pt x="886572" y="4663896"/>
                </a:lnTo>
                <a:lnTo>
                  <a:pt x="884577" y="4660305"/>
                </a:lnTo>
                <a:lnTo>
                  <a:pt x="881782" y="4656713"/>
                </a:lnTo>
                <a:lnTo>
                  <a:pt x="878589" y="4652607"/>
                </a:lnTo>
                <a:lnTo>
                  <a:pt x="873798" y="4661502"/>
                </a:lnTo>
                <a:lnTo>
                  <a:pt x="869408" y="4670226"/>
                </a:lnTo>
                <a:lnTo>
                  <a:pt x="860626" y="4687159"/>
                </a:lnTo>
                <a:lnTo>
                  <a:pt x="852642" y="4703580"/>
                </a:lnTo>
                <a:lnTo>
                  <a:pt x="845058" y="4719488"/>
                </a:lnTo>
                <a:lnTo>
                  <a:pt x="841067" y="4727356"/>
                </a:lnTo>
                <a:lnTo>
                  <a:pt x="836676" y="4735054"/>
                </a:lnTo>
                <a:lnTo>
                  <a:pt x="831886" y="4742751"/>
                </a:lnTo>
                <a:lnTo>
                  <a:pt x="826696" y="4750276"/>
                </a:lnTo>
                <a:lnTo>
                  <a:pt x="821507" y="4757632"/>
                </a:lnTo>
                <a:lnTo>
                  <a:pt x="815920" y="4764987"/>
                </a:lnTo>
                <a:lnTo>
                  <a:pt x="809532" y="4772342"/>
                </a:lnTo>
                <a:lnTo>
                  <a:pt x="802746" y="4779355"/>
                </a:lnTo>
                <a:lnTo>
                  <a:pt x="711735" y="4934840"/>
                </a:lnTo>
                <a:lnTo>
                  <a:pt x="712134" y="4934840"/>
                </a:lnTo>
                <a:lnTo>
                  <a:pt x="710538" y="4940485"/>
                </a:lnTo>
                <a:lnTo>
                  <a:pt x="708941" y="4946130"/>
                </a:lnTo>
                <a:lnTo>
                  <a:pt x="704550" y="4957248"/>
                </a:lnTo>
                <a:lnTo>
                  <a:pt x="699362" y="4968366"/>
                </a:lnTo>
                <a:lnTo>
                  <a:pt x="693373" y="4979143"/>
                </a:lnTo>
                <a:lnTo>
                  <a:pt x="686986" y="4989918"/>
                </a:lnTo>
                <a:lnTo>
                  <a:pt x="679801" y="5000695"/>
                </a:lnTo>
                <a:lnTo>
                  <a:pt x="671817" y="5011299"/>
                </a:lnTo>
                <a:lnTo>
                  <a:pt x="663037" y="5021733"/>
                </a:lnTo>
                <a:lnTo>
                  <a:pt x="654255" y="5032167"/>
                </a:lnTo>
                <a:lnTo>
                  <a:pt x="645073" y="5042601"/>
                </a:lnTo>
                <a:lnTo>
                  <a:pt x="635094" y="5053035"/>
                </a:lnTo>
                <a:lnTo>
                  <a:pt x="625115" y="5063299"/>
                </a:lnTo>
                <a:lnTo>
                  <a:pt x="604358" y="5083995"/>
                </a:lnTo>
                <a:lnTo>
                  <a:pt x="582803" y="5104351"/>
                </a:lnTo>
                <a:lnTo>
                  <a:pt x="580806" y="5106232"/>
                </a:lnTo>
                <a:lnTo>
                  <a:pt x="578411" y="5108114"/>
                </a:lnTo>
                <a:lnTo>
                  <a:pt x="576017" y="5109311"/>
                </a:lnTo>
                <a:lnTo>
                  <a:pt x="574020" y="5110337"/>
                </a:lnTo>
                <a:lnTo>
                  <a:pt x="571626" y="5111192"/>
                </a:lnTo>
                <a:lnTo>
                  <a:pt x="568433" y="5111706"/>
                </a:lnTo>
                <a:lnTo>
                  <a:pt x="566037" y="5112048"/>
                </a:lnTo>
                <a:lnTo>
                  <a:pt x="563642" y="5112219"/>
                </a:lnTo>
                <a:lnTo>
                  <a:pt x="561247" y="5112390"/>
                </a:lnTo>
                <a:lnTo>
                  <a:pt x="558453" y="5112390"/>
                </a:lnTo>
                <a:lnTo>
                  <a:pt x="553264" y="5112048"/>
                </a:lnTo>
                <a:lnTo>
                  <a:pt x="547276" y="5111706"/>
                </a:lnTo>
                <a:lnTo>
                  <a:pt x="541688" y="5111535"/>
                </a:lnTo>
                <a:lnTo>
                  <a:pt x="515343" y="5111706"/>
                </a:lnTo>
                <a:lnTo>
                  <a:pt x="489397" y="5112048"/>
                </a:lnTo>
                <a:lnTo>
                  <a:pt x="437504" y="5112732"/>
                </a:lnTo>
                <a:lnTo>
                  <a:pt x="414352" y="5113587"/>
                </a:lnTo>
                <a:lnTo>
                  <a:pt x="402377" y="5114100"/>
                </a:lnTo>
                <a:lnTo>
                  <a:pt x="390800" y="5114614"/>
                </a:lnTo>
                <a:lnTo>
                  <a:pt x="379224" y="5114785"/>
                </a:lnTo>
                <a:lnTo>
                  <a:pt x="367648" y="5114785"/>
                </a:lnTo>
                <a:lnTo>
                  <a:pt x="356871" y="5114614"/>
                </a:lnTo>
                <a:lnTo>
                  <a:pt x="346094" y="5113930"/>
                </a:lnTo>
                <a:lnTo>
                  <a:pt x="340505" y="5113587"/>
                </a:lnTo>
                <a:lnTo>
                  <a:pt x="335317" y="5112903"/>
                </a:lnTo>
                <a:lnTo>
                  <a:pt x="330126" y="5112219"/>
                </a:lnTo>
                <a:lnTo>
                  <a:pt x="325336" y="5111535"/>
                </a:lnTo>
                <a:lnTo>
                  <a:pt x="320148" y="5110509"/>
                </a:lnTo>
                <a:lnTo>
                  <a:pt x="315357" y="5109482"/>
                </a:lnTo>
                <a:lnTo>
                  <a:pt x="310966" y="5108285"/>
                </a:lnTo>
                <a:lnTo>
                  <a:pt x="306176" y="5106916"/>
                </a:lnTo>
                <a:lnTo>
                  <a:pt x="301786" y="5105206"/>
                </a:lnTo>
                <a:lnTo>
                  <a:pt x="297395" y="5103496"/>
                </a:lnTo>
                <a:lnTo>
                  <a:pt x="293403" y="5101614"/>
                </a:lnTo>
                <a:lnTo>
                  <a:pt x="289411" y="5099561"/>
                </a:lnTo>
                <a:lnTo>
                  <a:pt x="285419" y="5097338"/>
                </a:lnTo>
                <a:lnTo>
                  <a:pt x="281827" y="5094772"/>
                </a:lnTo>
                <a:lnTo>
                  <a:pt x="278235" y="5091864"/>
                </a:lnTo>
                <a:lnTo>
                  <a:pt x="274643" y="5089127"/>
                </a:lnTo>
                <a:lnTo>
                  <a:pt x="271448" y="5089127"/>
                </a:lnTo>
                <a:lnTo>
                  <a:pt x="267856" y="5089469"/>
                </a:lnTo>
                <a:lnTo>
                  <a:pt x="264663" y="5089811"/>
                </a:lnTo>
                <a:lnTo>
                  <a:pt x="261070" y="5090325"/>
                </a:lnTo>
                <a:lnTo>
                  <a:pt x="254683" y="5091522"/>
                </a:lnTo>
                <a:lnTo>
                  <a:pt x="248297" y="5093061"/>
                </a:lnTo>
                <a:lnTo>
                  <a:pt x="241511" y="5094772"/>
                </a:lnTo>
                <a:lnTo>
                  <a:pt x="235523" y="5096482"/>
                </a:lnTo>
                <a:lnTo>
                  <a:pt x="229136" y="5098192"/>
                </a:lnTo>
                <a:lnTo>
                  <a:pt x="222750" y="5099733"/>
                </a:lnTo>
                <a:lnTo>
                  <a:pt x="216363" y="5101101"/>
                </a:lnTo>
                <a:lnTo>
                  <a:pt x="209576" y="5102298"/>
                </a:lnTo>
                <a:lnTo>
                  <a:pt x="205984" y="5102641"/>
                </a:lnTo>
                <a:lnTo>
                  <a:pt x="202791" y="5102982"/>
                </a:lnTo>
                <a:lnTo>
                  <a:pt x="199198" y="5103153"/>
                </a:lnTo>
                <a:lnTo>
                  <a:pt x="196006" y="5103325"/>
                </a:lnTo>
                <a:lnTo>
                  <a:pt x="192412" y="5103153"/>
                </a:lnTo>
                <a:lnTo>
                  <a:pt x="188820" y="5102982"/>
                </a:lnTo>
                <a:lnTo>
                  <a:pt x="185228" y="5102641"/>
                </a:lnTo>
                <a:lnTo>
                  <a:pt x="181236" y="5102128"/>
                </a:lnTo>
                <a:lnTo>
                  <a:pt x="177244" y="5101443"/>
                </a:lnTo>
                <a:lnTo>
                  <a:pt x="173252" y="5100417"/>
                </a:lnTo>
                <a:lnTo>
                  <a:pt x="169260" y="5099390"/>
                </a:lnTo>
                <a:lnTo>
                  <a:pt x="165268" y="5098023"/>
                </a:lnTo>
                <a:lnTo>
                  <a:pt x="159681" y="5099733"/>
                </a:lnTo>
                <a:lnTo>
                  <a:pt x="153692" y="5101443"/>
                </a:lnTo>
                <a:lnTo>
                  <a:pt x="150899" y="5102298"/>
                </a:lnTo>
                <a:lnTo>
                  <a:pt x="148503" y="5103325"/>
                </a:lnTo>
                <a:lnTo>
                  <a:pt x="146507" y="5104351"/>
                </a:lnTo>
                <a:lnTo>
                  <a:pt x="145310" y="5105377"/>
                </a:lnTo>
                <a:lnTo>
                  <a:pt x="134133" y="5116838"/>
                </a:lnTo>
                <a:lnTo>
                  <a:pt x="124154" y="5126758"/>
                </a:lnTo>
                <a:lnTo>
                  <a:pt x="115372" y="5135482"/>
                </a:lnTo>
                <a:lnTo>
                  <a:pt x="106591" y="5142665"/>
                </a:lnTo>
                <a:lnTo>
                  <a:pt x="102599" y="5145916"/>
                </a:lnTo>
                <a:lnTo>
                  <a:pt x="98607" y="5148824"/>
                </a:lnTo>
                <a:lnTo>
                  <a:pt x="94615" y="5151732"/>
                </a:lnTo>
                <a:lnTo>
                  <a:pt x="90224" y="5154126"/>
                </a:lnTo>
                <a:lnTo>
                  <a:pt x="85833" y="5156350"/>
                </a:lnTo>
                <a:lnTo>
                  <a:pt x="81442" y="5158231"/>
                </a:lnTo>
                <a:lnTo>
                  <a:pt x="76253" y="5159942"/>
                </a:lnTo>
                <a:lnTo>
                  <a:pt x="71463" y="5161481"/>
                </a:lnTo>
                <a:lnTo>
                  <a:pt x="66274" y="5162850"/>
                </a:lnTo>
                <a:lnTo>
                  <a:pt x="61086" y="5164218"/>
                </a:lnTo>
                <a:lnTo>
                  <a:pt x="55097" y="5165244"/>
                </a:lnTo>
                <a:lnTo>
                  <a:pt x="49110" y="5165929"/>
                </a:lnTo>
                <a:lnTo>
                  <a:pt x="41925" y="5166613"/>
                </a:lnTo>
                <a:lnTo>
                  <a:pt x="34740" y="5167127"/>
                </a:lnTo>
                <a:lnTo>
                  <a:pt x="27156" y="5167640"/>
                </a:lnTo>
                <a:lnTo>
                  <a:pt x="19172" y="5167810"/>
                </a:lnTo>
                <a:lnTo>
                  <a:pt x="9991" y="5167981"/>
                </a:lnTo>
                <a:lnTo>
                  <a:pt x="810" y="5168153"/>
                </a:lnTo>
                <a:lnTo>
                  <a:pt x="0" y="5168146"/>
                </a:lnTo>
                <a:lnTo>
                  <a:pt x="0" y="90978"/>
                </a:lnTo>
                <a:lnTo>
                  <a:pt x="83" y="90815"/>
                </a:lnTo>
                <a:lnTo>
                  <a:pt x="6870" y="78446"/>
                </a:lnTo>
                <a:lnTo>
                  <a:pt x="12458" y="65751"/>
                </a:lnTo>
                <a:lnTo>
                  <a:pt x="17646" y="53057"/>
                </a:lnTo>
                <a:lnTo>
                  <a:pt x="20042" y="46872"/>
                </a:lnTo>
                <a:lnTo>
                  <a:pt x="22038" y="40037"/>
                </a:lnTo>
                <a:lnTo>
                  <a:pt x="23635" y="33852"/>
                </a:lnTo>
                <a:lnTo>
                  <a:pt x="24832" y="27342"/>
                </a:lnTo>
                <a:lnTo>
                  <a:pt x="26030" y="20507"/>
                </a:lnTo>
                <a:lnTo>
                  <a:pt x="26828" y="13997"/>
                </a:lnTo>
                <a:lnTo>
                  <a:pt x="26828" y="12369"/>
                </a:lnTo>
                <a:lnTo>
                  <a:pt x="27627" y="10742"/>
                </a:lnTo>
                <a:lnTo>
                  <a:pt x="28824" y="9439"/>
                </a:lnTo>
                <a:lnTo>
                  <a:pt x="30022" y="7813"/>
                </a:lnTo>
                <a:lnTo>
                  <a:pt x="33215" y="5209"/>
                </a:lnTo>
                <a:lnTo>
                  <a:pt x="36807" y="3255"/>
                </a:lnTo>
                <a:lnTo>
                  <a:pt x="39601" y="2279"/>
                </a:lnTo>
                <a:lnTo>
                  <a:pt x="43593" y="1303"/>
                </a:lnTo>
                <a:lnTo>
                  <a:pt x="48783" y="651"/>
                </a:lnTo>
                <a:lnTo>
                  <a:pt x="54371" y="326"/>
                </a:lnTo>
                <a:close/>
              </a:path>
            </a:pathLst>
          </a:custGeom>
          <a:solidFill>
            <a:srgbClr val="1E5F9F">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2"/>
          <p:cNvSpPr txBox="1">
            <a:spLocks noGrp="1"/>
          </p:cNvSpPr>
          <p:nvPr>
            <p:ph type="title"/>
          </p:nvPr>
        </p:nvSpPr>
        <p:spPr>
          <a:xfrm>
            <a:off x="6717322" y="2647012"/>
            <a:ext cx="4950937" cy="18720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Calibri"/>
              <a:buNone/>
            </a:pPr>
            <a:r>
              <a:rPr lang="es-ES"/>
              <a:t>SEMANA AGUSTINIANA</a:t>
            </a:r>
            <a:endParaRPr/>
          </a:p>
        </p:txBody>
      </p:sp>
      <p:cxnSp>
        <p:nvCxnSpPr>
          <p:cNvPr id="124" name="Google Shape;124;p2"/>
          <p:cNvCxnSpPr/>
          <p:nvPr/>
        </p:nvCxnSpPr>
        <p:spPr>
          <a:xfrm>
            <a:off x="6644481" y="4498257"/>
            <a:ext cx="4709319" cy="0"/>
          </a:xfrm>
          <a:prstGeom prst="straightConnector1">
            <a:avLst/>
          </a:prstGeom>
          <a:noFill/>
          <a:ln w="38100" cap="flat" cmpd="sng">
            <a:solidFill>
              <a:schemeClr val="lt1"/>
            </a:solidFill>
            <a:prstDash val="solid"/>
            <a:miter lim="800000"/>
            <a:headEnd type="none" w="sm" len="sm"/>
            <a:tailEnd type="none" w="sm" len="sm"/>
          </a:ln>
        </p:spPr>
      </p:cxnSp>
      <p:sp>
        <p:nvSpPr>
          <p:cNvPr id="125" name="Google Shape;125;p2"/>
          <p:cNvSpPr txBox="1">
            <a:spLocks noGrp="1"/>
          </p:cNvSpPr>
          <p:nvPr>
            <p:ph type="body" idx="1"/>
          </p:nvPr>
        </p:nvSpPr>
        <p:spPr>
          <a:xfrm>
            <a:off x="6717322" y="4546028"/>
            <a:ext cx="4950937" cy="15001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400"/>
              <a:buNone/>
            </a:pPr>
            <a:r>
              <a:rPr lang="es-ES"/>
              <a:t>#somoscomunidadfraterna</a:t>
            </a:r>
            <a:endParaRPr/>
          </a:p>
        </p:txBody>
      </p:sp>
      <p:pic>
        <p:nvPicPr>
          <p:cNvPr id="126" name="Google Shape;126;p2" descr="Imagen que contiene Logotipo&#10;&#10;El contenido generado por IA puede ser incorrecto."/>
          <p:cNvPicPr preferRelativeResize="0"/>
          <p:nvPr/>
        </p:nvPicPr>
        <p:blipFill rotWithShape="1">
          <a:blip r:embed="rId4">
            <a:alphaModFix/>
          </a:blip>
          <a:srcRect/>
          <a:stretch/>
        </p:blipFill>
        <p:spPr>
          <a:xfrm>
            <a:off x="9294887" y="6131613"/>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0"/>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¡FELIZ SEMANA AGUSTINIANA!</a:t>
            </a:r>
            <a:endParaRPr/>
          </a:p>
        </p:txBody>
      </p:sp>
      <p:pic>
        <p:nvPicPr>
          <p:cNvPr id="272" name="Google Shape;272;p20" descr="Una caricatura de una persona&#10;&#10;El contenido generado por IA puede ser incorrecto."/>
          <p:cNvPicPr preferRelativeResize="0">
            <a:picLocks noGrp="1"/>
          </p:cNvPicPr>
          <p:nvPr>
            <p:ph type="body" idx="1"/>
          </p:nvPr>
        </p:nvPicPr>
        <p:blipFill rotWithShape="1">
          <a:blip r:embed="rId3">
            <a:alphaModFix/>
          </a:blip>
          <a:srcRect b="28079"/>
          <a:stretch/>
        </p:blipFill>
        <p:spPr>
          <a:xfrm>
            <a:off x="838200" y="1922798"/>
            <a:ext cx="10515600" cy="4254165"/>
          </a:xfrm>
          <a:prstGeom prst="rect">
            <a:avLst/>
          </a:prstGeom>
          <a:noFill/>
          <a:ln>
            <a:noFill/>
          </a:ln>
        </p:spPr>
      </p:pic>
      <p:sp>
        <p:nvSpPr>
          <p:cNvPr id="273" name="Google Shape;273;p20"/>
          <p:cNvSpPr txBox="1">
            <a:spLocks noGrp="1"/>
          </p:cNvSpPr>
          <p:nvPr>
            <p:ph type="sldNum" idx="12"/>
          </p:nvPr>
        </p:nvSpPr>
        <p:spPr>
          <a:xfrm>
            <a:off x="11353800" y="6356350"/>
            <a:ext cx="515080" cy="365125"/>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None/>
            </a:pPr>
            <a:fld id="{00000000-1234-1234-1234-123412341234}" type="slidenum">
              <a:rPr lang="es-ES"/>
              <a:t>20</a:t>
            </a:fld>
            <a:endParaRPr/>
          </a:p>
        </p:txBody>
      </p:sp>
      <p:pic>
        <p:nvPicPr>
          <p:cNvPr id="274" name="Google Shape;274;p20" descr="Imagen que contiene Logotipo&#10;&#10;El contenido generado por IA puede ser incorrecto."/>
          <p:cNvPicPr preferRelativeResize="0"/>
          <p:nvPr/>
        </p:nvPicPr>
        <p:blipFill rotWithShape="1">
          <a:blip r:embed="rId4">
            <a:alphaModFix/>
          </a:blip>
          <a:srcRect/>
          <a:stretch/>
        </p:blipFill>
        <p:spPr>
          <a:xfrm>
            <a:off x="9375639" y="6176963"/>
            <a:ext cx="2075836" cy="637198"/>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body" idx="1"/>
          </p:nvPr>
        </p:nvSpPr>
        <p:spPr>
          <a:xfrm>
            <a:off x="6717322" y="3762986"/>
            <a:ext cx="4938058" cy="15001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400"/>
              <a:buNone/>
            </a:pPr>
            <a:r>
              <a:rPr lang="es-ES"/>
              <a:t>ALGUNAS PREGUNTAS</a:t>
            </a:r>
            <a:endParaRPr/>
          </a:p>
        </p:txBody>
      </p:sp>
      <p:pic>
        <p:nvPicPr>
          <p:cNvPr id="133" name="Google Shape;133;p3"/>
          <p:cNvPicPr preferRelativeResize="0">
            <a:picLocks noGrp="1"/>
          </p:cNvPicPr>
          <p:nvPr>
            <p:ph type="pic" idx="2"/>
          </p:nvPr>
        </p:nvPicPr>
        <p:blipFill rotWithShape="1">
          <a:blip r:embed="rId3">
            <a:alphaModFix/>
          </a:blip>
          <a:srcRect l="30560" t="13255" r="9241" b="-13255"/>
          <a:stretch/>
        </p:blipFill>
        <p:spPr>
          <a:xfrm>
            <a:off x="0" y="0"/>
            <a:ext cx="6470160" cy="6067396"/>
          </a:xfrm>
          <a:prstGeom prst="rect">
            <a:avLst/>
          </a:prstGeom>
          <a:solidFill>
            <a:schemeClr val="accent4"/>
          </a:solidFill>
          <a:ln>
            <a:noFill/>
          </a:ln>
        </p:spPr>
      </p:pic>
      <p:sp>
        <p:nvSpPr>
          <p:cNvPr id="134" name="Google Shape;134;p3"/>
          <p:cNvSpPr txBox="1">
            <a:spLocks noGrp="1"/>
          </p:cNvSpPr>
          <p:nvPr>
            <p:ph type="title"/>
          </p:nvPr>
        </p:nvSpPr>
        <p:spPr>
          <a:xfrm>
            <a:off x="6717322" y="1863970"/>
            <a:ext cx="4938058" cy="18720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s-ES"/>
              <a:t>¿SANTOS EN EL SIGLO XXI?</a:t>
            </a:r>
            <a:endParaRPr/>
          </a:p>
        </p:txBody>
      </p:sp>
      <p:pic>
        <p:nvPicPr>
          <p:cNvPr id="135" name="Google Shape;135;p3" descr="Imagen que contiene Logotipo&#10;&#10;El contenido generado por IA puede ser incorrecto."/>
          <p:cNvPicPr preferRelativeResize="0"/>
          <p:nvPr/>
        </p:nvPicPr>
        <p:blipFill rotWithShape="1">
          <a:blip r:embed="rId4">
            <a:alphaModFix/>
          </a:blip>
          <a:srcRect/>
          <a:stretch/>
        </p:blipFill>
        <p:spPr>
          <a:xfrm>
            <a:off x="9314551" y="6067396"/>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title"/>
          </p:nvPr>
        </p:nvSpPr>
        <p:spPr>
          <a:xfrm>
            <a:off x="6717322" y="1863970"/>
            <a:ext cx="4630127" cy="18720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800"/>
              <a:buFont typeface="Calibri"/>
              <a:buNone/>
            </a:pPr>
            <a:r>
              <a:rPr lang="es-ES" sz="2800"/>
              <a:t>"PARA SER SANTO, HAY QUE SER RARO, ABURRIDO Y PROBABLEMENTE ESTAR MUERTO.</a:t>
            </a:r>
            <a:endParaRPr sz="2800"/>
          </a:p>
        </p:txBody>
      </p:sp>
      <p:sp>
        <p:nvSpPr>
          <p:cNvPr id="141" name="Google Shape;141;p4"/>
          <p:cNvSpPr txBox="1">
            <a:spLocks noGrp="1"/>
          </p:cNvSpPr>
          <p:nvPr>
            <p:ph type="body" idx="1"/>
          </p:nvPr>
        </p:nvSpPr>
        <p:spPr>
          <a:xfrm>
            <a:off x="6717322" y="3762986"/>
            <a:ext cx="4630127" cy="15001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400"/>
              <a:buNone/>
            </a:pPr>
            <a:r>
              <a:rPr lang="es-ES"/>
              <a:t>¿Qué os parece?</a:t>
            </a:r>
            <a:endParaRPr/>
          </a:p>
        </p:txBody>
      </p:sp>
      <p:pic>
        <p:nvPicPr>
          <p:cNvPr id="142" name="Google Shape;142;p4"/>
          <p:cNvPicPr preferRelativeResize="0">
            <a:picLocks noGrp="1"/>
          </p:cNvPicPr>
          <p:nvPr>
            <p:ph type="pic" idx="2"/>
          </p:nvPr>
        </p:nvPicPr>
        <p:blipFill rotWithShape="1">
          <a:blip r:embed="rId3">
            <a:alphaModFix/>
          </a:blip>
          <a:srcRect l="46780" t="513" r="-4264" b="-512"/>
          <a:stretch/>
        </p:blipFill>
        <p:spPr>
          <a:xfrm>
            <a:off x="20" y="10"/>
            <a:ext cx="5913419" cy="68579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body" idx="1"/>
          </p:nvPr>
        </p:nvSpPr>
        <p:spPr>
          <a:xfrm>
            <a:off x="6717322" y="3762986"/>
            <a:ext cx="4938058" cy="15001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400"/>
              <a:buNone/>
            </a:pPr>
            <a:r>
              <a:rPr lang="es-ES"/>
              <a:t>¿Vosotros qué decís?</a:t>
            </a:r>
            <a:endParaRPr/>
          </a:p>
        </p:txBody>
      </p:sp>
      <p:pic>
        <p:nvPicPr>
          <p:cNvPr id="148" name="Google Shape;148;p5" descr="Edificio con letrero en frente de un grupo de personas caminando en la calle&#10;&#10;El contenido generado por IA puede ser incorrecto."/>
          <p:cNvPicPr preferRelativeResize="0">
            <a:picLocks noGrp="1"/>
          </p:cNvPicPr>
          <p:nvPr>
            <p:ph type="pic" idx="2"/>
          </p:nvPr>
        </p:nvPicPr>
        <p:blipFill rotWithShape="1">
          <a:blip r:embed="rId3">
            <a:alphaModFix/>
          </a:blip>
          <a:srcRect l="6834" r="13188" b="2"/>
          <a:stretch/>
        </p:blipFill>
        <p:spPr>
          <a:xfrm>
            <a:off x="20" y="10"/>
            <a:ext cx="6470140" cy="6067386"/>
          </a:xfrm>
          <a:prstGeom prst="rect">
            <a:avLst/>
          </a:prstGeom>
          <a:noFill/>
          <a:ln>
            <a:noFill/>
          </a:ln>
        </p:spPr>
      </p:pic>
      <p:sp>
        <p:nvSpPr>
          <p:cNvPr id="149" name="Google Shape;149;p5"/>
          <p:cNvSpPr txBox="1">
            <a:spLocks noGrp="1"/>
          </p:cNvSpPr>
          <p:nvPr>
            <p:ph type="title"/>
          </p:nvPr>
        </p:nvSpPr>
        <p:spPr>
          <a:xfrm>
            <a:off x="6717322" y="1863970"/>
            <a:ext cx="4938058" cy="18720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900"/>
              <a:buFont typeface="Calibri"/>
              <a:buNone/>
            </a:pPr>
            <a:r>
              <a:rPr lang="es-ES" sz="2900"/>
              <a:t>"LA SANTIDAD ERA PARA OTRA ÉPOCA. HOY, EN EL COLEGIO, ES IMPOSIBLE."</a:t>
            </a:r>
            <a:endParaRPr sz="2900"/>
          </a:p>
        </p:txBody>
      </p:sp>
      <p:pic>
        <p:nvPicPr>
          <p:cNvPr id="150" name="Google Shape;150;p5" descr="Imagen que contiene Logotipo&#10;&#10;El contenido generado por IA puede ser incorrecto."/>
          <p:cNvPicPr preferRelativeResize="0"/>
          <p:nvPr/>
        </p:nvPicPr>
        <p:blipFill rotWithShape="1">
          <a:blip r:embed="rId4">
            <a:alphaModFix/>
          </a:blip>
          <a:srcRect/>
          <a:stretch/>
        </p:blipFill>
        <p:spPr>
          <a:xfrm>
            <a:off x="9314551" y="6067396"/>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¿Y SI LA SANTIDAD NO ES ESO? </a:t>
            </a:r>
            <a:endParaRPr/>
          </a:p>
        </p:txBody>
      </p:sp>
      <p:sp>
        <p:nvSpPr>
          <p:cNvPr id="157" name="Google Shape;157;p6"/>
          <p:cNvSpPr txBox="1">
            <a:spLocks noGrp="1"/>
          </p:cNvSpPr>
          <p:nvPr>
            <p:ph type="body" idx="1"/>
          </p:nvPr>
        </p:nvSpPr>
        <p:spPr>
          <a:xfrm>
            <a:off x="838200" y="1825625"/>
            <a:ext cx="4984820" cy="4530724"/>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chemeClr val="dk1"/>
              </a:buClr>
              <a:buSzPts val="3600"/>
              <a:buNone/>
            </a:pPr>
            <a:r>
              <a:rPr lang="es-ES" sz="3600"/>
              <a:t>No </a:t>
            </a:r>
            <a:r>
              <a:rPr lang="es-ES" sz="3600" i="1"/>
              <a:t>"santos de altar", </a:t>
            </a:r>
            <a:r>
              <a:rPr lang="es-ES" sz="3600"/>
              <a:t>sino </a:t>
            </a:r>
            <a:r>
              <a:rPr lang="es-ES" sz="3600" i="1"/>
              <a:t>"santos de la puerta de al lado“.</a:t>
            </a:r>
            <a:endParaRPr/>
          </a:p>
          <a:p>
            <a:pPr marL="0" lvl="0" indent="0" algn="ctr" rtl="0">
              <a:lnSpc>
                <a:spcPct val="120000"/>
              </a:lnSpc>
              <a:spcBef>
                <a:spcPts val="1000"/>
              </a:spcBef>
              <a:spcAft>
                <a:spcPts val="0"/>
              </a:spcAft>
              <a:buClr>
                <a:schemeClr val="dk1"/>
              </a:buClr>
              <a:buSzPts val="3600"/>
              <a:buNone/>
            </a:pPr>
            <a:r>
              <a:rPr lang="es-ES" sz="3600"/>
              <a:t>Gente de carne y hueso, con sus luchas, como San Agustín</a:t>
            </a:r>
            <a:endParaRPr sz="3600"/>
          </a:p>
        </p:txBody>
      </p:sp>
      <p:pic>
        <p:nvPicPr>
          <p:cNvPr id="158" name="Google Shape;158;p6"/>
          <p:cNvPicPr preferRelativeResize="0">
            <a:picLocks noGrp="1"/>
          </p:cNvPicPr>
          <p:nvPr>
            <p:ph type="body" idx="2"/>
          </p:nvPr>
        </p:nvPicPr>
        <p:blipFill rotWithShape="1">
          <a:blip r:embed="rId3">
            <a:alphaModFix/>
          </a:blip>
          <a:srcRect l="13107" r="13621"/>
          <a:stretch/>
        </p:blipFill>
        <p:spPr>
          <a:xfrm>
            <a:off x="6479510" y="1825625"/>
            <a:ext cx="5347400" cy="48714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7"/>
          <p:cNvPicPr preferRelativeResize="0">
            <a:picLocks noGrp="1"/>
          </p:cNvPicPr>
          <p:nvPr>
            <p:ph type="pic" idx="2"/>
          </p:nvPr>
        </p:nvPicPr>
        <p:blipFill rotWithShape="1">
          <a:blip r:embed="rId3">
            <a:alphaModFix/>
          </a:blip>
          <a:srcRect t="22644" b="6557"/>
          <a:stretch/>
        </p:blipFill>
        <p:spPr>
          <a:xfrm>
            <a:off x="753142" y="135792"/>
            <a:ext cx="5342858" cy="6722208"/>
          </a:xfrm>
          <a:prstGeom prst="rect">
            <a:avLst/>
          </a:prstGeom>
          <a:solidFill>
            <a:schemeClr val="accent4"/>
          </a:solidFill>
          <a:ln>
            <a:noFill/>
          </a:ln>
        </p:spPr>
      </p:pic>
      <p:sp>
        <p:nvSpPr>
          <p:cNvPr id="165" name="Google Shape;165;p7"/>
          <p:cNvSpPr txBox="1">
            <a:spLocks noGrp="1"/>
          </p:cNvSpPr>
          <p:nvPr>
            <p:ph type="title"/>
          </p:nvPr>
        </p:nvSpPr>
        <p:spPr>
          <a:xfrm>
            <a:off x="7651123" y="457200"/>
            <a:ext cx="3932237" cy="16002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s-ES"/>
              <a:t>LA PREGUNTA REAL NO ES SI </a:t>
            </a:r>
            <a:r>
              <a:rPr lang="es-ES" i="1"/>
              <a:t>'PUEDE HABER' S</a:t>
            </a:r>
            <a:r>
              <a:rPr lang="es-ES"/>
              <a:t>ANTOS.</a:t>
            </a:r>
            <a:endParaRPr/>
          </a:p>
        </p:txBody>
      </p:sp>
      <p:sp>
        <p:nvSpPr>
          <p:cNvPr id="166" name="Google Shape;166;p7"/>
          <p:cNvSpPr txBox="1">
            <a:spLocks noGrp="1"/>
          </p:cNvSpPr>
          <p:nvPr>
            <p:ph type="body" idx="1"/>
          </p:nvPr>
        </p:nvSpPr>
        <p:spPr>
          <a:xfrm>
            <a:off x="7651123" y="2406770"/>
            <a:ext cx="3932237" cy="3660626"/>
          </a:xfrm>
          <a:prstGeom prst="rect">
            <a:avLst/>
          </a:prstGeom>
          <a:noFill/>
          <a:ln>
            <a:noFill/>
          </a:ln>
        </p:spPr>
        <p:txBody>
          <a:bodyPr spcFirstLastPara="1" wrap="square" lIns="0" tIns="45700" rIns="0" bIns="45700" anchor="t" anchorCtr="0">
            <a:normAutofit/>
          </a:bodyPr>
          <a:lstStyle/>
          <a:p>
            <a:pPr marL="0" lvl="0" indent="0" algn="ctr" rtl="0">
              <a:lnSpc>
                <a:spcPct val="100000"/>
              </a:lnSpc>
              <a:spcBef>
                <a:spcPts val="0"/>
              </a:spcBef>
              <a:spcAft>
                <a:spcPts val="0"/>
              </a:spcAft>
              <a:buClr>
                <a:schemeClr val="dk1"/>
              </a:buClr>
              <a:buSzPts val="4400"/>
              <a:buNone/>
            </a:pPr>
            <a:r>
              <a:rPr lang="es-ES" sz="4400"/>
              <a:t>La pregunta es personal:</a:t>
            </a:r>
            <a:endParaRPr/>
          </a:p>
          <a:p>
            <a:pPr marL="0" lvl="0" indent="0" algn="ctr" rtl="0">
              <a:lnSpc>
                <a:spcPct val="100000"/>
              </a:lnSpc>
              <a:spcBef>
                <a:spcPts val="2400"/>
              </a:spcBef>
              <a:spcAft>
                <a:spcPts val="0"/>
              </a:spcAft>
              <a:buClr>
                <a:schemeClr val="dk1"/>
              </a:buClr>
              <a:buSzPts val="4400"/>
              <a:buNone/>
            </a:pPr>
            <a:r>
              <a:rPr lang="es-ES" sz="4400"/>
              <a:t>"Y tú, ¿puedes ser santo?"</a:t>
            </a:r>
            <a:endParaRPr/>
          </a:p>
          <a:p>
            <a:pPr marL="0" lvl="0" indent="0" algn="just" rtl="0">
              <a:lnSpc>
                <a:spcPct val="100000"/>
              </a:lnSpc>
              <a:spcBef>
                <a:spcPts val="2400"/>
              </a:spcBef>
              <a:spcAft>
                <a:spcPts val="0"/>
              </a:spcAft>
              <a:buClr>
                <a:schemeClr val="dk1"/>
              </a:buClr>
              <a:buSzPts val="1600"/>
              <a:buNone/>
            </a:pPr>
            <a:endParaRPr/>
          </a:p>
        </p:txBody>
      </p:sp>
      <p:pic>
        <p:nvPicPr>
          <p:cNvPr id="167" name="Google Shape;167;p7" descr="Imagen que contiene Logotipo&#10;&#10;El contenido generado por IA puede ser incorrecto."/>
          <p:cNvPicPr preferRelativeResize="0"/>
          <p:nvPr/>
        </p:nvPicPr>
        <p:blipFill rotWithShape="1">
          <a:blip r:embed="rId4">
            <a:alphaModFix/>
          </a:blip>
          <a:srcRect/>
          <a:stretch/>
        </p:blipFill>
        <p:spPr>
          <a:xfrm>
            <a:off x="9215580" y="6050572"/>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a:spLocks noGrp="1"/>
          </p:cNvSpPr>
          <p:nvPr>
            <p:ph type="title"/>
          </p:nvPr>
        </p:nvSpPr>
        <p:spPr>
          <a:xfrm>
            <a:off x="838200" y="428534"/>
            <a:ext cx="10515600" cy="6371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s-ES"/>
              <a:t>¿POR QUÉ YO SÍ... O POR QUÉ YO NO?</a:t>
            </a:r>
            <a:endParaRPr/>
          </a:p>
        </p:txBody>
      </p:sp>
      <p:sp>
        <p:nvSpPr>
          <p:cNvPr id="173" name="Google Shape;173;p8"/>
          <p:cNvSpPr txBox="1">
            <a:spLocks noGrp="1"/>
          </p:cNvSpPr>
          <p:nvPr>
            <p:ph type="body" idx="1"/>
          </p:nvPr>
        </p:nvSpPr>
        <p:spPr>
          <a:xfrm>
            <a:off x="839789" y="1834486"/>
            <a:ext cx="4998304" cy="464160"/>
          </a:xfrm>
          <a:prstGeom prst="rect">
            <a:avLst/>
          </a:prstGeom>
          <a:noFill/>
          <a:ln>
            <a:noFill/>
          </a:ln>
        </p:spPr>
        <p:txBody>
          <a:bodyPr spcFirstLastPara="1" wrap="square" lIns="91425" tIns="45700" rIns="91425" bIns="45700" anchor="b" anchorCtr="0">
            <a:normAutofit fontScale="92500" lnSpcReduction="10000"/>
          </a:bodyPr>
          <a:lstStyle/>
          <a:p>
            <a:pPr marL="0" lvl="0" indent="0" algn="l" rtl="0">
              <a:lnSpc>
                <a:spcPct val="120000"/>
              </a:lnSpc>
              <a:spcBef>
                <a:spcPts val="0"/>
              </a:spcBef>
              <a:spcAft>
                <a:spcPts val="0"/>
              </a:spcAft>
              <a:buClr>
                <a:schemeClr val="dk1"/>
              </a:buClr>
              <a:buSzPct val="100000"/>
              <a:buNone/>
            </a:pPr>
            <a:r>
              <a:rPr lang="es-ES"/>
              <a:t>"¿Por qué 'YO NO PUEDO' ser santo?"</a:t>
            </a:r>
            <a:endParaRPr/>
          </a:p>
        </p:txBody>
      </p:sp>
      <p:sp>
        <p:nvSpPr>
          <p:cNvPr id="174" name="Google Shape;174;p8"/>
          <p:cNvSpPr txBox="1">
            <a:spLocks noGrp="1"/>
          </p:cNvSpPr>
          <p:nvPr>
            <p:ph type="body" idx="2"/>
          </p:nvPr>
        </p:nvSpPr>
        <p:spPr>
          <a:xfrm>
            <a:off x="839789" y="2485545"/>
            <a:ext cx="4998304" cy="385744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None/>
            </a:pPr>
            <a:r>
              <a:rPr lang="es-ES"/>
              <a:t>Ej: soy vago, no rezo, no soy perfecto, no tengo tiempo..</a:t>
            </a:r>
            <a:endParaRPr/>
          </a:p>
        </p:txBody>
      </p:sp>
      <p:sp>
        <p:nvSpPr>
          <p:cNvPr id="175" name="Google Shape;175;p8"/>
          <p:cNvSpPr txBox="1">
            <a:spLocks noGrp="1"/>
          </p:cNvSpPr>
          <p:nvPr>
            <p:ph type="body" idx="3"/>
          </p:nvPr>
        </p:nvSpPr>
        <p:spPr>
          <a:xfrm>
            <a:off x="6368980" y="1834486"/>
            <a:ext cx="5022920" cy="464160"/>
          </a:xfrm>
          <a:prstGeom prst="rect">
            <a:avLst/>
          </a:prstGeom>
          <a:noFill/>
          <a:ln>
            <a:noFill/>
          </a:ln>
        </p:spPr>
        <p:txBody>
          <a:bodyPr spcFirstLastPara="1" wrap="square" lIns="91425" tIns="45700" rIns="91425" bIns="45700" anchor="b" anchorCtr="0">
            <a:normAutofit fontScale="92500" lnSpcReduction="10000"/>
          </a:bodyPr>
          <a:lstStyle/>
          <a:p>
            <a:pPr marL="0" lvl="0" indent="0" algn="l" rtl="0">
              <a:lnSpc>
                <a:spcPct val="120000"/>
              </a:lnSpc>
              <a:spcBef>
                <a:spcPts val="0"/>
              </a:spcBef>
              <a:spcAft>
                <a:spcPts val="0"/>
              </a:spcAft>
              <a:buClr>
                <a:schemeClr val="dk1"/>
              </a:buClr>
              <a:buSzPct val="100000"/>
              <a:buNone/>
            </a:pPr>
            <a:r>
              <a:rPr lang="es-ES"/>
              <a:t>¿Por qué 'YO SÍ PODRÍA' ser santo?</a:t>
            </a:r>
            <a:endParaRPr/>
          </a:p>
        </p:txBody>
      </p:sp>
      <p:sp>
        <p:nvSpPr>
          <p:cNvPr id="176" name="Google Shape;176;p8"/>
          <p:cNvSpPr txBox="1">
            <a:spLocks noGrp="1"/>
          </p:cNvSpPr>
          <p:nvPr>
            <p:ph type="body" idx="4"/>
          </p:nvPr>
        </p:nvSpPr>
        <p:spPr>
          <a:xfrm>
            <a:off x="6368980" y="2485545"/>
            <a:ext cx="5022920" cy="385744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None/>
            </a:pPr>
            <a:r>
              <a:rPr lang="es-ES"/>
              <a:t>Dios me llama, quiero ser feliz, recibí el Bautismo...</a:t>
            </a:r>
            <a:endParaRPr/>
          </a:p>
        </p:txBody>
      </p:sp>
      <p:pic>
        <p:nvPicPr>
          <p:cNvPr id="177" name="Google Shape;177;p8" descr="Imagen que contiene Logotipo&#10;&#10;El contenido generado por IA puede ser incorrecto."/>
          <p:cNvPicPr preferRelativeResize="0"/>
          <p:nvPr/>
        </p:nvPicPr>
        <p:blipFill rotWithShape="1">
          <a:blip r:embed="rId3">
            <a:alphaModFix/>
          </a:blip>
          <a:srcRect/>
          <a:stretch/>
        </p:blipFill>
        <p:spPr>
          <a:xfrm>
            <a:off x="9245725" y="6050572"/>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608639" y="457200"/>
            <a:ext cx="3932237" cy="1600200"/>
          </a:xfrm>
          <a:prstGeom prst="rect">
            <a:avLst/>
          </a:prstGeom>
          <a:noFill/>
          <a:ln>
            <a:noFill/>
          </a:ln>
        </p:spPr>
        <p:txBody>
          <a:bodyPr spcFirstLastPara="1" wrap="square" lIns="0" tIns="45700" rIns="0"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s-ES"/>
              <a:t>¿QUÉ PESA MÁS EN VOSOTROS HOY?</a:t>
            </a:r>
            <a:endParaRPr/>
          </a:p>
        </p:txBody>
      </p:sp>
      <p:sp>
        <p:nvSpPr>
          <p:cNvPr id="183" name="Google Shape;183;p9"/>
          <p:cNvSpPr txBox="1">
            <a:spLocks noGrp="1"/>
          </p:cNvSpPr>
          <p:nvPr>
            <p:ph type="body" idx="1"/>
          </p:nvPr>
        </p:nvSpPr>
        <p:spPr>
          <a:xfrm>
            <a:off x="608639" y="2406770"/>
            <a:ext cx="3932237" cy="3660626"/>
          </a:xfrm>
          <a:prstGeom prst="rect">
            <a:avLst/>
          </a:prstGeom>
          <a:noFill/>
          <a:ln>
            <a:noFill/>
          </a:ln>
        </p:spPr>
        <p:txBody>
          <a:bodyPr spcFirstLastPara="1" wrap="square" lIns="0" tIns="45700" rIns="0" bIns="45700" anchor="t" anchorCtr="0">
            <a:normAutofit/>
          </a:bodyPr>
          <a:lstStyle/>
          <a:p>
            <a:pPr marL="0" lvl="0" indent="0" algn="ctr" rtl="0">
              <a:lnSpc>
                <a:spcPct val="100000"/>
              </a:lnSpc>
              <a:spcBef>
                <a:spcPts val="0"/>
              </a:spcBef>
              <a:spcAft>
                <a:spcPts val="0"/>
              </a:spcAft>
              <a:buClr>
                <a:schemeClr val="dk1"/>
              </a:buClr>
              <a:buSzPts val="2800"/>
              <a:buNone/>
            </a:pPr>
            <a:r>
              <a:rPr lang="es-ES" sz="2800"/>
              <a:t>Todos hemos recibimos la invitación a ser santos.</a:t>
            </a:r>
            <a:endParaRPr/>
          </a:p>
          <a:p>
            <a:pPr marL="0" lvl="0" indent="0" algn="ctr" rtl="0">
              <a:lnSpc>
                <a:spcPct val="100000"/>
              </a:lnSpc>
              <a:spcBef>
                <a:spcPts val="2400"/>
              </a:spcBef>
              <a:spcAft>
                <a:spcPts val="0"/>
              </a:spcAft>
              <a:buClr>
                <a:schemeClr val="dk1"/>
              </a:buClr>
              <a:buSzPts val="2800"/>
              <a:buNone/>
            </a:pPr>
            <a:r>
              <a:rPr lang="es-ES" sz="2800"/>
              <a:t>Desde el día de nuestro Bautismo. </a:t>
            </a:r>
            <a:endParaRPr/>
          </a:p>
          <a:p>
            <a:pPr marL="0" lvl="0" indent="0" algn="ctr" rtl="0">
              <a:lnSpc>
                <a:spcPct val="100000"/>
              </a:lnSpc>
              <a:spcBef>
                <a:spcPts val="2400"/>
              </a:spcBef>
              <a:spcAft>
                <a:spcPts val="0"/>
              </a:spcAft>
              <a:buClr>
                <a:schemeClr val="dk1"/>
              </a:buClr>
              <a:buSzPts val="2800"/>
              <a:buNone/>
            </a:pPr>
            <a:r>
              <a:rPr lang="es-ES" sz="2800"/>
              <a:t>¿Qué le respondéis... y por qué?"</a:t>
            </a:r>
            <a:endParaRPr sz="2800"/>
          </a:p>
        </p:txBody>
      </p:sp>
      <p:pic>
        <p:nvPicPr>
          <p:cNvPr id="184" name="Google Shape;184;p9" descr="Un texto con letras negras&#10;&#10;El contenido generado por IA puede ser incorrecto."/>
          <p:cNvPicPr preferRelativeResize="0"/>
          <p:nvPr/>
        </p:nvPicPr>
        <p:blipFill rotWithShape="1">
          <a:blip r:embed="rId3">
            <a:alphaModFix/>
          </a:blip>
          <a:srcRect/>
          <a:stretch/>
        </p:blipFill>
        <p:spPr>
          <a:xfrm>
            <a:off x="5860236" y="457200"/>
            <a:ext cx="5585260" cy="5610195"/>
          </a:xfrm>
          <a:prstGeom prst="rect">
            <a:avLst/>
          </a:prstGeom>
          <a:noFill/>
          <a:ln>
            <a:noFill/>
          </a:ln>
        </p:spPr>
      </p:pic>
      <p:pic>
        <p:nvPicPr>
          <p:cNvPr id="185" name="Google Shape;185;p9" descr="Imagen que contiene Logotipo&#10;&#10;El contenido generado por IA puede ser incorrecto."/>
          <p:cNvPicPr preferRelativeResize="0"/>
          <p:nvPr/>
        </p:nvPicPr>
        <p:blipFill rotWithShape="1">
          <a:blip r:embed="rId4">
            <a:alphaModFix/>
          </a:blip>
          <a:srcRect/>
          <a:stretch/>
        </p:blipFill>
        <p:spPr>
          <a:xfrm>
            <a:off x="9235677" y="6157545"/>
            <a:ext cx="2058913" cy="700455"/>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1108</Words>
  <Application>Microsoft Office PowerPoint</Application>
  <PresentationFormat>Panorámica</PresentationFormat>
  <Paragraphs>96</Paragraphs>
  <Slides>20</Slides>
  <Notes>20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20</vt:i4>
      </vt:variant>
    </vt:vector>
  </HeadingPairs>
  <TitlesOfParts>
    <vt:vector size="24" baseType="lpstr">
      <vt:lpstr>Gill Sans</vt:lpstr>
      <vt:lpstr>Calibri</vt:lpstr>
      <vt:lpstr>Arial</vt:lpstr>
      <vt:lpstr>Tema de Office</vt:lpstr>
      <vt:lpstr>SANTOS DE A PIE</vt:lpstr>
      <vt:lpstr>SEMANA AGUSTINIANA</vt:lpstr>
      <vt:lpstr>¿SANTOS EN EL SIGLO XXI?</vt:lpstr>
      <vt:lpstr>"PARA SER SANTO, HAY QUE SER RARO, ABURRIDO Y PROBABLEMENTE ESTAR MUERTO.</vt:lpstr>
      <vt:lpstr>"LA SANTIDAD ERA PARA OTRA ÉPOCA. HOY, EN EL COLEGIO, ES IMPOSIBLE."</vt:lpstr>
      <vt:lpstr>¿Y SI LA SANTIDAD NO ES ESO? </vt:lpstr>
      <vt:lpstr>LA PREGUNTA REAL NO ES SI 'PUEDE HABER' SANTOS.</vt:lpstr>
      <vt:lpstr>¿POR QUÉ YO SÍ... O POR QUÉ YO NO?</vt:lpstr>
      <vt:lpstr>¿QUÉ PESA MÁS EN VOSOTROS HOY?</vt:lpstr>
      <vt:lpstr>LA SANTIDAD</vt:lpstr>
      <vt:lpstr>SAN AGUSTÍN ¿SANTO?</vt:lpstr>
      <vt:lpstr>LOS TRES PILARES DE LA SANTIDAD AGUSTINIANA</vt:lpstr>
      <vt:lpstr>NTERIORIDAD: CONÓCETE, ACÉPTATE, SUPÉRATE</vt:lpstr>
      <vt:lpstr>COMUNIDAD</vt:lpstr>
      <vt:lpstr>SERVICIO</vt:lpstr>
      <vt:lpstr>LOS SANTOS "DE CASA"</vt:lpstr>
      <vt:lpstr>CONSEJOS PARA SER SANTOS "HOY"</vt:lpstr>
      <vt:lpstr>LETANÍAS AGUSTINIANAS  PEDIMOS AYUDA A ESTA "FAMILIA" DE SANTOS QUE NOS PRECEDE.</vt:lpstr>
      <vt:lpstr>ORACIÓN FINAL </vt:lpstr>
      <vt:lpstr>¡FELIZ SEMANA AGUSTINIANA!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Maxi RAMÍREZ ROYANO</dc:creator>
  <cp:lastModifiedBy>Pablo Rojas</cp:lastModifiedBy>
  <cp:revision>1</cp:revision>
  <dcterms:created xsi:type="dcterms:W3CDTF">2025-10-22T15:13:15Z</dcterms:created>
  <dcterms:modified xsi:type="dcterms:W3CDTF">2025-11-11T11:55:28Z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